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49" r:id="rId5"/>
    <p:sldMasterId id="2147483782" r:id="rId6"/>
    <p:sldMasterId id="2147483784" r:id="rId7"/>
  </p:sldMasterIdLst>
  <p:notesMasterIdLst>
    <p:notesMasterId r:id="rId23"/>
  </p:notesMasterIdLst>
  <p:handoutMasterIdLst>
    <p:handoutMasterId r:id="rId24"/>
  </p:handoutMasterIdLst>
  <p:sldIdLst>
    <p:sldId id="260" r:id="rId8"/>
    <p:sldId id="261" r:id="rId9"/>
    <p:sldId id="262" r:id="rId10"/>
    <p:sldId id="273" r:id="rId11"/>
    <p:sldId id="266" r:id="rId12"/>
    <p:sldId id="267" r:id="rId13"/>
    <p:sldId id="268" r:id="rId14"/>
    <p:sldId id="269" r:id="rId15"/>
    <p:sldId id="270" r:id="rId16"/>
    <p:sldId id="271" r:id="rId17"/>
    <p:sldId id="263" r:id="rId18"/>
    <p:sldId id="264" r:id="rId19"/>
    <p:sldId id="265" r:id="rId20"/>
    <p:sldId id="274" r:id="rId21"/>
    <p:sldId id="272"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8" autoAdjust="0"/>
    <p:restoredTop sz="87600" autoAdjust="0"/>
  </p:normalViewPr>
  <p:slideViewPr>
    <p:cSldViewPr>
      <p:cViewPr varScale="1">
        <p:scale>
          <a:sx n="105" d="100"/>
          <a:sy n="105" d="100"/>
        </p:scale>
        <p:origin x="186" y="39"/>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2016</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6/14/2017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66421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71878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704592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12</a:t>
            </a:fld>
            <a:endParaRPr lang="en-US"/>
          </a:p>
        </p:txBody>
      </p:sp>
    </p:spTree>
    <p:extLst>
      <p:ext uri="{BB962C8B-B14F-4D97-AF65-F5344CB8AC3E}">
        <p14:creationId xmlns:p14="http://schemas.microsoft.com/office/powerpoint/2010/main" val="3759050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13</a:t>
            </a:fld>
            <a:endParaRPr lang="en-US"/>
          </a:p>
        </p:txBody>
      </p:sp>
    </p:spTree>
    <p:extLst>
      <p:ext uri="{BB962C8B-B14F-4D97-AF65-F5344CB8AC3E}">
        <p14:creationId xmlns:p14="http://schemas.microsoft.com/office/powerpoint/2010/main" val="3198229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A1434-C4DF-412E-99C1-D8F9CD6FA8B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10:15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19863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972296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10:15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698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6/14/2017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312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6/14/2017 10:15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23155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399919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6685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62699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85609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257596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7.xml"/><Relationship Id="rId5" Type="http://schemas.openxmlformats.org/officeDocument/2006/relationships/image" Target="../media/image26.emf"/><Relationship Id="rId4" Type="http://schemas.microsoft.com/office/2007/relationships/hdphoto" Target="../media/hdphoto2.wdp"/></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7.xml"/><Relationship Id="rId5" Type="http://schemas.openxmlformats.org/officeDocument/2006/relationships/image" Target="../media/image26.emf"/><Relationship Id="rId4" Type="http://schemas.microsoft.com/office/2007/relationships/hdphoto" Target="../media/hdphoto2.wdp"/></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 Id="rId5" Type="http://schemas.openxmlformats.org/officeDocument/2006/relationships/image" Target="../media/image5.png"/><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4370070" cy="674749"/>
          </a:xfrm>
        </p:spPr>
        <p:txBody>
          <a:bodyPr/>
          <a:lstStyle/>
          <a:p>
            <a:r>
              <a:rPr lang="en-US"/>
              <a:t>Click to edit Master title style</a:t>
            </a:r>
          </a:p>
        </p:txBody>
      </p:sp>
      <p:sp>
        <p:nvSpPr>
          <p:cNvPr id="6" name="Text Placeholder 5"/>
          <p:cNvSpPr>
            <a:spLocks noGrp="1"/>
          </p:cNvSpPr>
          <p:nvPr>
            <p:ph type="body" sz="quarter" idx="10"/>
          </p:nvPr>
        </p:nvSpPr>
        <p:spPr>
          <a:xfrm>
            <a:off x="201930" y="1530795"/>
            <a:ext cx="4370070"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33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530105"/>
            <a:ext cx="4370070" cy="1587999"/>
          </a:xfrm>
        </p:spPr>
        <p:txBody>
          <a:bodyPr wrap="square">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930" y="217133"/>
            <a:ext cx="4370070" cy="674749"/>
          </a:xfrm>
        </p:spPr>
        <p:txBody>
          <a:bodyPr/>
          <a:lstStyle/>
          <a:p>
            <a:r>
              <a:rPr lang="en-US"/>
              <a:t>Click to edit Master title style</a:t>
            </a:r>
          </a:p>
        </p:txBody>
      </p:sp>
    </p:spTree>
    <p:extLst>
      <p:ext uri="{BB962C8B-B14F-4D97-AF65-F5344CB8AC3E}">
        <p14:creationId xmlns:p14="http://schemas.microsoft.com/office/powerpoint/2010/main" val="1781343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530105"/>
            <a:ext cx="4370070" cy="1587999"/>
          </a:xfrm>
        </p:spPr>
        <p:txBody>
          <a:bodyPr wrap="square">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930" y="217133"/>
            <a:ext cx="4370070" cy="674749"/>
          </a:xfrm>
        </p:spPr>
        <p:txBody>
          <a:bodyPr/>
          <a:lstStyle/>
          <a:p>
            <a:r>
              <a:rPr lang="en-US"/>
              <a:t>Click to edit Master title style</a:t>
            </a:r>
          </a:p>
        </p:txBody>
      </p:sp>
    </p:spTree>
    <p:extLst>
      <p:ext uri="{BB962C8B-B14F-4D97-AF65-F5344CB8AC3E}">
        <p14:creationId xmlns:p14="http://schemas.microsoft.com/office/powerpoint/2010/main" val="2715253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06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71945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5540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26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7014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809838" y="2179508"/>
            <a:ext cx="7526061" cy="674749"/>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2978668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4594829"/>
            <a:ext cx="9144000" cy="554508"/>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249172" y="358"/>
            <a:ext cx="6879655" cy="5143142"/>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17834" y="4779047"/>
            <a:ext cx="768953" cy="168103"/>
          </a:xfrm>
          <a:prstGeom prst="rect">
            <a:avLst/>
          </a:prstGeom>
          <a:noFill/>
          <a:ln>
            <a:noFill/>
          </a:ln>
        </p:spPr>
      </p:pic>
      <p:sp>
        <p:nvSpPr>
          <p:cNvPr id="13" name="Text Placeholder 4"/>
          <p:cNvSpPr>
            <a:spLocks noGrp="1"/>
          </p:cNvSpPr>
          <p:nvPr>
            <p:ph type="body" sz="quarter" idx="13" hasCustomPrompt="1"/>
          </p:nvPr>
        </p:nvSpPr>
        <p:spPr>
          <a:xfrm>
            <a:off x="408060" y="2908191"/>
            <a:ext cx="6884252" cy="547458"/>
          </a:xfrm>
          <a:prstGeom prst="rect">
            <a:avLst/>
          </a:prstGeom>
          <a:noFill/>
        </p:spPr>
        <p:txBody>
          <a:bodyPr wrap="square" lIns="146304" tIns="109728" rIns="146304" bIns="109728">
            <a:spAutoFit/>
          </a:bodyPr>
          <a:lstStyle>
            <a:lvl1pPr marL="0" indent="0">
              <a:spcBef>
                <a:spcPts val="0"/>
              </a:spcBef>
              <a:buNone/>
              <a:defRPr sz="2353"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394614" y="1554957"/>
            <a:ext cx="6884253" cy="1353233"/>
          </a:xfrm>
          <a:prstGeom prst="rect">
            <a:avLst/>
          </a:prstGeom>
        </p:spPr>
        <p:txBody>
          <a:bodyPr lIns="146304" tIns="9144" rIns="146304" bIns="9144" anchor="b" anchorCtr="0"/>
          <a:lstStyle>
            <a:lvl1pPr marL="0" indent="0">
              <a:spcBef>
                <a:spcPts val="0"/>
              </a:spcBef>
              <a:buNone/>
              <a:defRPr sz="5294">
                <a:solidFill>
                  <a:schemeClr val="bg1"/>
                </a:solidFill>
                <a:latin typeface="+mj-lt"/>
              </a:defRPr>
            </a:lvl1pPr>
          </a:lstStyle>
          <a:p>
            <a:r>
              <a:rPr lang="en-US" sz="4412">
                <a:solidFill>
                  <a:schemeClr val="bg1"/>
                </a:solidFill>
              </a:rPr>
              <a:t>Demo</a:t>
            </a:r>
          </a:p>
        </p:txBody>
      </p:sp>
    </p:spTree>
    <p:extLst>
      <p:ext uri="{BB962C8B-B14F-4D97-AF65-F5344CB8AC3E}">
        <p14:creationId xmlns:p14="http://schemas.microsoft.com/office/powerpoint/2010/main" val="1370690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249172" y="358"/>
            <a:ext cx="6879655" cy="5143142"/>
          </a:xfrm>
          <a:prstGeom prst="rect">
            <a:avLst/>
          </a:prstGeom>
        </p:spPr>
      </p:pic>
      <p:sp>
        <p:nvSpPr>
          <p:cNvPr id="4" name="Rectangle 3"/>
          <p:cNvSpPr/>
          <p:nvPr userDrawn="1"/>
        </p:nvSpPr>
        <p:spPr bwMode="auto">
          <a:xfrm>
            <a:off x="0" y="4594829"/>
            <a:ext cx="9144000" cy="554508"/>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17834" y="4779047"/>
            <a:ext cx="768953" cy="168103"/>
          </a:xfrm>
          <a:prstGeom prst="rect">
            <a:avLst/>
          </a:prstGeom>
          <a:noFill/>
          <a:ln>
            <a:noFill/>
          </a:ln>
        </p:spPr>
      </p:pic>
      <p:pic>
        <p:nvPicPr>
          <p:cNvPr id="12" name="Picture 11"/>
          <p:cNvPicPr>
            <a:picLocks noChangeAspect="1"/>
          </p:cNvPicPr>
          <p:nvPr userDrawn="1"/>
        </p:nvPicPr>
        <p:blipFill>
          <a:blip r:embed="rId5"/>
          <a:stretch>
            <a:fillRect/>
          </a:stretch>
        </p:blipFill>
        <p:spPr>
          <a:xfrm>
            <a:off x="477921" y="288924"/>
            <a:ext cx="2339418" cy="374960"/>
          </a:xfrm>
          <a:prstGeom prst="rect">
            <a:avLst/>
          </a:prstGeom>
        </p:spPr>
      </p:pic>
      <p:sp>
        <p:nvSpPr>
          <p:cNvPr id="13" name="Text Placeholder 4"/>
          <p:cNvSpPr>
            <a:spLocks noGrp="1"/>
          </p:cNvSpPr>
          <p:nvPr>
            <p:ph type="body" sz="quarter" idx="13" hasCustomPrompt="1"/>
          </p:nvPr>
        </p:nvSpPr>
        <p:spPr>
          <a:xfrm>
            <a:off x="408060" y="2908191"/>
            <a:ext cx="6884252" cy="547458"/>
          </a:xfrm>
          <a:prstGeom prst="rect">
            <a:avLst/>
          </a:prstGeom>
          <a:noFill/>
        </p:spPr>
        <p:txBody>
          <a:bodyPr wrap="square" lIns="146304" tIns="109728" rIns="146304" bIns="109728">
            <a:spAutoFit/>
          </a:bodyPr>
          <a:lstStyle>
            <a:lvl1pPr marL="0" indent="0">
              <a:spcBef>
                <a:spcPts val="0"/>
              </a:spcBef>
              <a:buNone/>
              <a:defRPr sz="2353"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408060" y="1554957"/>
            <a:ext cx="6884253" cy="1353233"/>
          </a:xfrm>
          <a:prstGeom prst="rect">
            <a:avLst/>
          </a:prstGeom>
        </p:spPr>
        <p:txBody>
          <a:bodyPr lIns="146304" tIns="9144" rIns="146304" bIns="9144" anchor="b" anchorCtr="0"/>
          <a:lstStyle>
            <a:lvl1pPr marL="0" indent="0">
              <a:spcBef>
                <a:spcPts val="0"/>
              </a:spcBef>
              <a:buNone/>
              <a:defRPr sz="4412">
                <a:solidFill>
                  <a:schemeClr val="bg1"/>
                </a:solidFill>
                <a:latin typeface="+mj-lt"/>
              </a:defRPr>
            </a:lvl1pPr>
          </a:lstStyle>
          <a:p>
            <a:r>
              <a:rPr lang="en-US" sz="4412">
                <a:solidFill>
                  <a:schemeClr val="bg1"/>
                </a:solidFill>
              </a:rPr>
              <a:t>Demo</a:t>
            </a:r>
          </a:p>
        </p:txBody>
      </p:sp>
    </p:spTree>
    <p:extLst>
      <p:ext uri="{BB962C8B-B14F-4D97-AF65-F5344CB8AC3E}">
        <p14:creationId xmlns:p14="http://schemas.microsoft.com/office/powerpoint/2010/main" val="3382156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249172" y="358"/>
            <a:ext cx="6879655" cy="5143142"/>
          </a:xfrm>
          <a:prstGeom prst="rect">
            <a:avLst/>
          </a:prstGeom>
        </p:spPr>
      </p:pic>
      <p:sp>
        <p:nvSpPr>
          <p:cNvPr id="4" name="Rectangle 3"/>
          <p:cNvSpPr/>
          <p:nvPr userDrawn="1"/>
        </p:nvSpPr>
        <p:spPr bwMode="auto">
          <a:xfrm>
            <a:off x="0" y="4594829"/>
            <a:ext cx="9144000" cy="554508"/>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17834" y="4779047"/>
            <a:ext cx="768953" cy="168103"/>
          </a:xfrm>
          <a:prstGeom prst="rect">
            <a:avLst/>
          </a:prstGeom>
          <a:noFill/>
          <a:ln>
            <a:noFill/>
          </a:ln>
        </p:spPr>
      </p:pic>
      <p:pic>
        <p:nvPicPr>
          <p:cNvPr id="12" name="Picture 11"/>
          <p:cNvPicPr>
            <a:picLocks noChangeAspect="1"/>
          </p:cNvPicPr>
          <p:nvPr userDrawn="1"/>
        </p:nvPicPr>
        <p:blipFill>
          <a:blip r:embed="rId5"/>
          <a:stretch>
            <a:fillRect/>
          </a:stretch>
        </p:blipFill>
        <p:spPr>
          <a:xfrm>
            <a:off x="477921" y="288924"/>
            <a:ext cx="2339418" cy="374960"/>
          </a:xfrm>
          <a:prstGeom prst="rect">
            <a:avLst/>
          </a:prstGeom>
        </p:spPr>
      </p:pic>
      <p:sp>
        <p:nvSpPr>
          <p:cNvPr id="13" name="Text Placeholder 4"/>
          <p:cNvSpPr>
            <a:spLocks noGrp="1"/>
          </p:cNvSpPr>
          <p:nvPr>
            <p:ph type="body" sz="quarter" idx="13" hasCustomPrompt="1"/>
          </p:nvPr>
        </p:nvSpPr>
        <p:spPr>
          <a:xfrm>
            <a:off x="408060" y="2908191"/>
            <a:ext cx="6884252" cy="547458"/>
          </a:xfrm>
          <a:prstGeom prst="rect">
            <a:avLst/>
          </a:prstGeom>
          <a:noFill/>
        </p:spPr>
        <p:txBody>
          <a:bodyPr wrap="square" lIns="146304" tIns="109728" rIns="146304" bIns="109728">
            <a:spAutoFit/>
          </a:bodyPr>
          <a:lstStyle>
            <a:lvl1pPr marL="0" indent="0">
              <a:spcBef>
                <a:spcPts val="0"/>
              </a:spcBef>
              <a:buNone/>
              <a:defRPr sz="2353"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408060" y="1554957"/>
            <a:ext cx="6884253" cy="1353233"/>
          </a:xfrm>
          <a:prstGeom prst="rect">
            <a:avLst/>
          </a:prstGeom>
        </p:spPr>
        <p:txBody>
          <a:bodyPr lIns="146304" tIns="9144" rIns="146304" bIns="9144" anchor="b" anchorCtr="0"/>
          <a:lstStyle>
            <a:lvl1pPr marL="0" indent="0">
              <a:spcBef>
                <a:spcPts val="0"/>
              </a:spcBef>
              <a:buNone/>
              <a:defRPr sz="5294">
                <a:solidFill>
                  <a:schemeClr val="bg1"/>
                </a:solidFill>
                <a:latin typeface="+mj-lt"/>
              </a:defRPr>
            </a:lvl1pPr>
          </a:lstStyle>
          <a:p>
            <a:r>
              <a:rPr lang="en-US" sz="4412">
                <a:solidFill>
                  <a:schemeClr val="bg1"/>
                </a:solidFill>
              </a:rPr>
              <a:t>Demo</a:t>
            </a:r>
          </a:p>
        </p:txBody>
      </p:sp>
    </p:spTree>
    <p:extLst>
      <p:ext uri="{BB962C8B-B14F-4D97-AF65-F5344CB8AC3E}">
        <p14:creationId xmlns:p14="http://schemas.microsoft.com/office/powerpoint/2010/main" val="3773594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249172" y="358"/>
            <a:ext cx="6879655" cy="5143142"/>
          </a:xfrm>
          <a:prstGeom prst="rect">
            <a:avLst/>
          </a:prstGeom>
        </p:spPr>
      </p:pic>
      <p:sp>
        <p:nvSpPr>
          <p:cNvPr id="2" name="Title 1"/>
          <p:cNvSpPr>
            <a:spLocks noGrp="1"/>
          </p:cNvSpPr>
          <p:nvPr>
            <p:ph type="title" hasCustomPrompt="1"/>
          </p:nvPr>
        </p:nvSpPr>
        <p:spPr>
          <a:xfrm>
            <a:off x="426035" y="889767"/>
            <a:ext cx="8179876"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88255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249172" y="358"/>
            <a:ext cx="6879655" cy="5143142"/>
          </a:xfrm>
          <a:prstGeom prst="rect">
            <a:avLst/>
          </a:prstGeom>
        </p:spPr>
      </p:pic>
      <p:sp>
        <p:nvSpPr>
          <p:cNvPr id="2" name="Title 1"/>
          <p:cNvSpPr>
            <a:spLocks noGrp="1"/>
          </p:cNvSpPr>
          <p:nvPr>
            <p:ph type="title" hasCustomPrompt="1"/>
          </p:nvPr>
        </p:nvSpPr>
        <p:spPr>
          <a:xfrm>
            <a:off x="399142" y="1563129"/>
            <a:ext cx="4172858" cy="917880"/>
          </a:xfrm>
          <a:noFill/>
        </p:spPr>
        <p:txBody>
          <a:bodyPr wrap="square"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17084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0C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99142" y="1563129"/>
            <a:ext cx="4172858" cy="917880"/>
          </a:xfrm>
          <a:noFill/>
        </p:spPr>
        <p:txBody>
          <a:bodyPr wrap="square" tIns="91440" bIns="91440" anchor="t" anchorCtr="0">
            <a:spAutoFit/>
          </a:bodyPr>
          <a:lstStyle>
            <a:lvl1pPr>
              <a:defRPr sz="5294" spc="-74" baseline="0">
                <a:solidFill>
                  <a:schemeClr val="bg1"/>
                </a:solidFill>
              </a:defRPr>
            </a:lvl1pPr>
          </a:lstStyle>
          <a:p>
            <a:r>
              <a:rPr lang="en-US"/>
              <a:t>Section title</a:t>
            </a:r>
          </a:p>
        </p:txBody>
      </p:sp>
    </p:spTree>
    <p:extLst>
      <p:ext uri="{BB962C8B-B14F-4D97-AF65-F5344CB8AC3E}">
        <p14:creationId xmlns:p14="http://schemas.microsoft.com/office/powerpoint/2010/main" val="1664777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0009" y="912896"/>
            <a:ext cx="3865833" cy="1528880"/>
          </a:xfrm>
        </p:spPr>
        <p:txBody>
          <a:bodyPr wrap="square">
            <a:spAutoFit/>
          </a:bodyPr>
          <a:lstStyle>
            <a:lvl1pPr>
              <a:defRPr sz="4853"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4582505" y="0"/>
            <a:ext cx="4570833" cy="5142075"/>
          </a:xfrm>
          <a:blipFill dpi="0" rotWithShape="1">
            <a:blip r:embed="rId2"/>
            <a:srcRect/>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95763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206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502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48696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91058" y="2161781"/>
            <a:ext cx="3361884" cy="719545"/>
          </a:xfrm>
          <a:prstGeom prst="rect">
            <a:avLst/>
          </a:prstGeom>
        </p:spPr>
      </p:pic>
    </p:spTree>
    <p:extLst>
      <p:ext uri="{BB962C8B-B14F-4D97-AF65-F5344CB8AC3E}">
        <p14:creationId xmlns:p14="http://schemas.microsoft.com/office/powerpoint/2010/main" val="8295111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890591" y="2211978"/>
            <a:ext cx="3362818" cy="719545"/>
          </a:xfrm>
          <a:prstGeom prst="rect">
            <a:avLst/>
          </a:prstGeom>
        </p:spPr>
      </p:pic>
    </p:spTree>
    <p:extLst>
      <p:ext uri="{BB962C8B-B14F-4D97-AF65-F5344CB8AC3E}">
        <p14:creationId xmlns:p14="http://schemas.microsoft.com/office/powerpoint/2010/main" val="2652905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450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Title Slide Photo_Option">
    <p:bg>
      <p:bgPr>
        <a:solidFill>
          <a:srgbClr val="00000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23621" t="169" r="10605" b="-169"/>
          <a:stretch/>
        </p:blipFill>
        <p:spPr>
          <a:xfrm>
            <a:off x="4081752" y="123940"/>
            <a:ext cx="4965853" cy="5028036"/>
          </a:xfrm>
          <a:prstGeom prst="rect">
            <a:avLst/>
          </a:prstGeom>
        </p:spPr>
      </p:pic>
      <p:sp>
        <p:nvSpPr>
          <p:cNvPr id="9" name="Title 1"/>
          <p:cNvSpPr>
            <a:spLocks noGrp="1"/>
          </p:cNvSpPr>
          <p:nvPr>
            <p:ph type="title" hasCustomPrompt="1"/>
          </p:nvPr>
        </p:nvSpPr>
        <p:spPr bwMode="auto">
          <a:xfrm>
            <a:off x="201980" y="1563130"/>
            <a:ext cx="4706183" cy="1344828"/>
          </a:xfrm>
          <a:noFill/>
        </p:spPr>
        <p:txBody>
          <a:bodyPr lIns="146304" tIns="91440" rIns="146304" bIns="91440" anchor="t" anchorCtr="0"/>
          <a:lstStyle>
            <a:lvl1pPr>
              <a:defRPr sz="3968" spc="-74"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3" y="2907945"/>
            <a:ext cx="4707399" cy="967241"/>
          </a:xfrm>
          <a:noFill/>
        </p:spPr>
        <p:txBody>
          <a:bodyPr tIns="109728" bIns="109728">
            <a:noAutofit/>
          </a:bodyPr>
          <a:lstStyle>
            <a:lvl1pPr marL="0" indent="0">
              <a:spcBef>
                <a:spcPts val="0"/>
              </a:spcBef>
              <a:buNone/>
              <a:defRPr sz="2351">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5036" y="4619672"/>
            <a:ext cx="1255014" cy="268880"/>
          </a:xfrm>
          <a:prstGeom prst="rect">
            <a:avLst/>
          </a:prstGeom>
        </p:spPr>
      </p:pic>
    </p:spTree>
    <p:extLst>
      <p:ext uri="{BB962C8B-B14F-4D97-AF65-F5344CB8AC3E}">
        <p14:creationId xmlns:p14="http://schemas.microsoft.com/office/powerpoint/2010/main" val="231803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940179"/>
            <a:ext cx="9144000" cy="32740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0" tIns="34280" rIns="68560" bIns="34280" numCol="1" spcCol="0" rtlCol="0" fromWordArt="0" anchor="ctr" anchorCtr="0" forceAA="0" compatLnSpc="1">
            <a:prstTxWarp prst="textNoShape">
              <a:avLst/>
            </a:prstTxWarp>
            <a:noAutofit/>
          </a:bodyPr>
          <a:lstStyle/>
          <a:p>
            <a:pPr algn="ctr" defTabSz="699211" fontAlgn="base">
              <a:spcBef>
                <a:spcPct val="0"/>
              </a:spcBef>
              <a:spcAft>
                <a:spcPct val="0"/>
              </a:spcAft>
            </a:pPr>
            <a:endParaRPr lang="en-US" sz="1800">
              <a:solidFill>
                <a:schemeClr val="tx1"/>
              </a:solidFill>
              <a:ea typeface="Segoe UI" pitchFamily="34" charset="0"/>
              <a:cs typeface="Segoe UI" pitchFamily="34" charset="0"/>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05054" y="940181"/>
            <a:ext cx="3438946" cy="3274011"/>
          </a:xfrm>
          <a:prstGeom prst="rect">
            <a:avLst/>
          </a:prstGeom>
        </p:spPr>
      </p:pic>
      <p:sp>
        <p:nvSpPr>
          <p:cNvPr id="2" name="Title 1"/>
          <p:cNvSpPr>
            <a:spLocks noGrp="1"/>
          </p:cNvSpPr>
          <p:nvPr>
            <p:ph type="title"/>
          </p:nvPr>
        </p:nvSpPr>
        <p:spPr>
          <a:xfrm>
            <a:off x="201932" y="1111084"/>
            <a:ext cx="4984432" cy="674749"/>
          </a:xfrm>
        </p:spPr>
        <p:txBody>
          <a:bodyPr/>
          <a:lstStyle>
            <a:lvl1pPr>
              <a:defRPr sz="27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01932" y="1956736"/>
            <a:ext cx="4984432" cy="1538242"/>
          </a:xfrm>
        </p:spPr>
        <p:txBody>
          <a:bodyPr/>
          <a:lstStyle>
            <a:lvl1pPr marL="0" indent="0">
              <a:spcBef>
                <a:spcPts val="1800"/>
              </a:spcBef>
              <a:buNone/>
              <a:defRPr>
                <a:solidFill>
                  <a:schemeClr val="bg1"/>
                </a:solidFill>
              </a:defRPr>
            </a:lvl1pPr>
            <a:lvl2pPr marL="0" indent="0">
              <a:buFontTx/>
              <a:buNone/>
              <a:defRPr sz="1471">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428334"/>
          </a:xfrm>
          <a:prstGeom prst="rect">
            <a:avLst/>
          </a:prstGeom>
        </p:spPr>
      </p:pic>
    </p:spTree>
    <p:extLst>
      <p:ext uri="{BB962C8B-B14F-4D97-AF65-F5344CB8AC3E}">
        <p14:creationId xmlns:p14="http://schemas.microsoft.com/office/powerpoint/2010/main" val="26032040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7666038" y="4546325"/>
            <a:ext cx="1141803" cy="244625"/>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2394" y="363224"/>
            <a:ext cx="5250808" cy="973229"/>
          </a:xfrm>
          <a:prstGeom prst="rect">
            <a:avLst/>
          </a:prstGeom>
        </p:spPr>
      </p:pic>
    </p:spTree>
    <p:extLst>
      <p:ext uri="{BB962C8B-B14F-4D97-AF65-F5344CB8AC3E}">
        <p14:creationId xmlns:p14="http://schemas.microsoft.com/office/powerpoint/2010/main" val="403746720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3232492"/>
            <a:ext cx="9141666" cy="1913345"/>
          </a:xfrm>
          <a:prstGeom prst="rect">
            <a:avLst/>
          </a:prstGeom>
          <a:solidFill>
            <a:srgbClr val="4DA0E2"/>
          </a:solidFill>
          <a:ln>
            <a:noFill/>
          </a:ln>
        </p:spPr>
        <p:txBody>
          <a:bodyPr vert="horz" wrap="square" lIns="67222" tIns="33611" rIns="67222" bIns="33611" numCol="1" anchor="t" anchorCtr="0" compatLnSpc="1">
            <a:prstTxWarp prst="textNoShape">
              <a:avLst/>
            </a:prstTxWarp>
          </a:bodyPr>
          <a:lstStyle/>
          <a:p>
            <a:endParaRPr lang="en-US" sz="1324"/>
          </a:p>
        </p:txBody>
      </p:sp>
      <p:sp>
        <p:nvSpPr>
          <p:cNvPr id="10" name="Rectangle 7"/>
          <p:cNvSpPr>
            <a:spLocks noChangeArrowheads="1"/>
          </p:cNvSpPr>
          <p:nvPr userDrawn="1"/>
        </p:nvSpPr>
        <p:spPr bwMode="auto">
          <a:xfrm>
            <a:off x="1" y="4297146"/>
            <a:ext cx="9141666" cy="848690"/>
          </a:xfrm>
          <a:prstGeom prst="rect">
            <a:avLst/>
          </a:prstGeom>
          <a:solidFill>
            <a:srgbClr val="00188F"/>
          </a:solidFill>
          <a:ln>
            <a:noFill/>
          </a:ln>
          <a:extLst/>
        </p:spPr>
        <p:txBody>
          <a:bodyPr vert="horz" wrap="square" lIns="67222" tIns="33611" rIns="67222" bIns="33611" numCol="1" anchor="t" anchorCtr="0" compatLnSpc="1">
            <a:prstTxWarp prst="textNoShape">
              <a:avLst/>
            </a:prstTxWarp>
          </a:bodyPr>
          <a:lstStyle/>
          <a:p>
            <a:endParaRPr lang="en-US" sz="1324"/>
          </a:p>
        </p:txBody>
      </p:sp>
      <p:sp>
        <p:nvSpPr>
          <p:cNvPr id="11" name="Rectangle 8"/>
          <p:cNvSpPr>
            <a:spLocks noChangeArrowheads="1"/>
          </p:cNvSpPr>
          <p:nvPr userDrawn="1"/>
        </p:nvSpPr>
        <p:spPr bwMode="auto">
          <a:xfrm>
            <a:off x="2335" y="2507545"/>
            <a:ext cx="9139333" cy="20779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endParaRPr lang="en-US" sz="1324"/>
          </a:p>
        </p:txBody>
      </p:sp>
      <p:sp>
        <p:nvSpPr>
          <p:cNvPr id="13" name="Rectangle 12"/>
          <p:cNvSpPr/>
          <p:nvPr userDrawn="1"/>
        </p:nvSpPr>
        <p:spPr bwMode="white">
          <a:xfrm>
            <a:off x="0" y="-234"/>
            <a:ext cx="9143533" cy="51439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2907954"/>
            <a:ext cx="4705063" cy="1345996"/>
          </a:xfrm>
          <a:noFill/>
        </p:spPr>
        <p:txBody>
          <a:bodyPr lIns="146304" tIns="109728" rIns="146304" bIns="109728">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4546325"/>
            <a:ext cx="1141803" cy="244625"/>
          </a:xfrm>
          <a:prstGeom prst="rect">
            <a:avLst/>
          </a:prstGeom>
        </p:spPr>
      </p:pic>
      <p:sp>
        <p:nvSpPr>
          <p:cNvPr id="8" name="Rectangle 6"/>
          <p:cNvSpPr>
            <a:spLocks noChangeArrowheads="1"/>
          </p:cNvSpPr>
          <p:nvPr userDrawn="1"/>
        </p:nvSpPr>
        <p:spPr bwMode="auto">
          <a:xfrm>
            <a:off x="2335" y="3232492"/>
            <a:ext cx="9141666"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endParaRPr lang="en-US" sz="1324"/>
          </a:p>
        </p:txBody>
      </p:sp>
      <p:sp>
        <p:nvSpPr>
          <p:cNvPr id="14"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01930" y="218303"/>
            <a:ext cx="2689274" cy="388376"/>
          </a:xfrm>
        </p:spPr>
        <p:txBody>
          <a:bodyPr/>
          <a:lstStyle>
            <a:lvl1pPr marL="0" indent="0">
              <a:buNone/>
              <a:defRPr sz="1471">
                <a:latin typeface="+mn-lt"/>
              </a:defRPr>
            </a:lvl1pPr>
            <a:lvl2pPr marL="252086" indent="0">
              <a:buNone/>
              <a:defRPr sz="1471"/>
            </a:lvl2pPr>
            <a:lvl3pPr marL="420143" indent="0">
              <a:buNone/>
              <a:defRPr sz="1471"/>
            </a:lvl3pPr>
            <a:lvl4pPr marL="588200" indent="0">
              <a:buNone/>
              <a:defRPr sz="1471"/>
            </a:lvl4pPr>
            <a:lvl5pPr marL="756258" indent="0">
              <a:buNone/>
              <a:defRPr sz="1471"/>
            </a:lvl5pPr>
          </a:lstStyle>
          <a:p>
            <a:pPr lvl="0"/>
            <a:r>
              <a:rPr lang="en-US" dirty="0"/>
              <a:t>Session Code</a:t>
            </a:r>
          </a:p>
        </p:txBody>
      </p:sp>
      <p:sp>
        <p:nvSpPr>
          <p:cNvPr id="15" name="Text Placeholder 16"/>
          <p:cNvSpPr>
            <a:spLocks noGrp="1"/>
          </p:cNvSpPr>
          <p:nvPr>
            <p:ph type="body" sz="quarter" idx="14" hasCustomPrompt="1"/>
          </p:nvPr>
        </p:nvSpPr>
        <p:spPr>
          <a:xfrm>
            <a:off x="6252799" y="218303"/>
            <a:ext cx="2689274" cy="388376"/>
          </a:xfrm>
        </p:spPr>
        <p:txBody>
          <a:bodyPr/>
          <a:lstStyle>
            <a:lvl1pPr marL="0" indent="0" algn="r">
              <a:buNone/>
              <a:defRPr sz="1471">
                <a:latin typeface="+mn-lt"/>
              </a:defRPr>
            </a:lvl1pPr>
            <a:lvl2pPr marL="252086" indent="0">
              <a:buNone/>
              <a:defRPr sz="1471"/>
            </a:lvl2pPr>
            <a:lvl3pPr marL="420143" indent="0">
              <a:buNone/>
              <a:defRPr sz="1471"/>
            </a:lvl3pPr>
            <a:lvl4pPr marL="588200" indent="0">
              <a:buNone/>
              <a:defRPr sz="1471"/>
            </a:lvl4pPr>
            <a:lvl5pPr marL="756258" indent="0">
              <a:buNone/>
              <a:defRPr sz="1471"/>
            </a:lvl5pPr>
          </a:lstStyle>
          <a:p>
            <a:pPr lvl="0"/>
            <a:r>
              <a:rPr lang="en-US" dirty="0"/>
              <a:t>Yammer hashtag</a:t>
            </a:r>
          </a:p>
        </p:txBody>
      </p:sp>
    </p:spTree>
    <p:extLst>
      <p:ext uri="{BB962C8B-B14F-4D97-AF65-F5344CB8AC3E}">
        <p14:creationId xmlns:p14="http://schemas.microsoft.com/office/powerpoint/2010/main" val="34775903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3" cy="1345996"/>
          </a:xfrm>
          <a:noFill/>
        </p:spPr>
        <p:txBody>
          <a:bodyPr lIns="146304" tIns="109728" rIns="146304" bIns="109728">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4546325"/>
            <a:ext cx="1141803" cy="244625"/>
          </a:xfrm>
          <a:prstGeom prst="rect">
            <a:avLst/>
          </a:prstGeom>
        </p:spPr>
      </p:pic>
      <p:sp>
        <p:nvSpPr>
          <p:cNvPr id="8" name="Rectangle 6"/>
          <p:cNvSpPr>
            <a:spLocks noChangeArrowheads="1"/>
          </p:cNvSpPr>
          <p:nvPr userDrawn="1"/>
        </p:nvSpPr>
        <p:spPr bwMode="auto">
          <a:xfrm>
            <a:off x="2335" y="3232492"/>
            <a:ext cx="9141666"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endParaRPr lang="en-US" sz="1324"/>
          </a:p>
        </p:txBody>
      </p:sp>
      <p:sp>
        <p:nvSpPr>
          <p:cNvPr id="14"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01930" y="218303"/>
            <a:ext cx="2689274" cy="388376"/>
          </a:xfrm>
        </p:spPr>
        <p:txBody>
          <a:bodyPr/>
          <a:lstStyle>
            <a:lvl1pPr marL="0" indent="0">
              <a:buNone/>
              <a:defRPr sz="1471">
                <a:latin typeface="+mn-lt"/>
              </a:defRPr>
            </a:lvl1pPr>
            <a:lvl2pPr marL="252086" indent="0">
              <a:buNone/>
              <a:defRPr sz="1471"/>
            </a:lvl2pPr>
            <a:lvl3pPr marL="420143" indent="0">
              <a:buNone/>
              <a:defRPr sz="1471"/>
            </a:lvl3pPr>
            <a:lvl4pPr marL="588200" indent="0">
              <a:buNone/>
              <a:defRPr sz="1471"/>
            </a:lvl4pPr>
            <a:lvl5pPr marL="756258" indent="0">
              <a:buNone/>
              <a:defRPr sz="1471"/>
            </a:lvl5pPr>
          </a:lstStyle>
          <a:p>
            <a:pPr lvl="0"/>
            <a:r>
              <a:rPr lang="en-US" dirty="0"/>
              <a:t>Session Code</a:t>
            </a:r>
          </a:p>
        </p:txBody>
      </p:sp>
      <p:sp>
        <p:nvSpPr>
          <p:cNvPr id="10" name="Text Placeholder 16"/>
          <p:cNvSpPr>
            <a:spLocks noGrp="1"/>
          </p:cNvSpPr>
          <p:nvPr>
            <p:ph type="body" sz="quarter" idx="14" hasCustomPrompt="1"/>
          </p:nvPr>
        </p:nvSpPr>
        <p:spPr>
          <a:xfrm>
            <a:off x="6252799" y="218303"/>
            <a:ext cx="2689274" cy="388376"/>
          </a:xfrm>
        </p:spPr>
        <p:txBody>
          <a:bodyPr/>
          <a:lstStyle>
            <a:lvl1pPr marL="0" indent="0" algn="r">
              <a:buNone/>
              <a:defRPr sz="1471">
                <a:latin typeface="+mn-lt"/>
              </a:defRPr>
            </a:lvl1pPr>
            <a:lvl2pPr marL="252086" indent="0">
              <a:buNone/>
              <a:defRPr sz="1471"/>
            </a:lvl2pPr>
            <a:lvl3pPr marL="420143" indent="0">
              <a:buNone/>
              <a:defRPr sz="1471"/>
            </a:lvl3pPr>
            <a:lvl4pPr marL="588200" indent="0">
              <a:buNone/>
              <a:defRPr sz="1471"/>
            </a:lvl4pPr>
            <a:lvl5pPr marL="756258" indent="0">
              <a:buNone/>
              <a:defRPr sz="1471"/>
            </a:lvl5pPr>
          </a:lstStyle>
          <a:p>
            <a:pPr lvl="0"/>
            <a:r>
              <a:rPr lang="en-US" dirty="0"/>
              <a:t>Yammer hashtag</a:t>
            </a:r>
          </a:p>
        </p:txBody>
      </p:sp>
    </p:spTree>
    <p:extLst>
      <p:ext uri="{BB962C8B-B14F-4D97-AF65-F5344CB8AC3E}">
        <p14:creationId xmlns:p14="http://schemas.microsoft.com/office/powerpoint/2010/main" val="234353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911023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5703715" y="223692"/>
            <a:ext cx="3242070" cy="4706898"/>
          </a:xfrm>
          <a:prstGeom prst="rect">
            <a:avLst/>
          </a:prstGeom>
        </p:spPr>
      </p:pic>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5377699" cy="2555772"/>
          </a:xfrm>
          <a:noFill/>
        </p:spPr>
        <p:txBody>
          <a:bodyPr tIns="91440" bIns="91440" anchor="t" anchorCtr="0"/>
          <a:lstStyle>
            <a:lvl1pPr>
              <a:defRPr sz="5293" spc="-74"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445540"/>
            <a:ext cx="5378549" cy="1345411"/>
          </a:xfrm>
          <a:noFill/>
        </p:spPr>
        <p:txBody>
          <a:bodyPr lIns="182880" tIns="146304" rIns="182880" bIns="146304">
            <a:noAutofit/>
          </a:bodyPr>
          <a:lstStyle>
            <a:lvl1pPr marL="0" indent="0">
              <a:spcBef>
                <a:spcPts val="0"/>
              </a:spcBef>
              <a:buNone/>
              <a:defRPr sz="2646"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5928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889767"/>
            <a:ext cx="6723185" cy="2023491"/>
          </a:xfrm>
          <a:noFill/>
        </p:spPr>
        <p:txBody>
          <a:bodyPr tIns="91440" bIns="91440" anchor="t" anchorCtr="0"/>
          <a:lstStyle>
            <a:lvl1pPr>
              <a:defRPr sz="5293" spc="-74"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468" y="2507726"/>
            <a:ext cx="9143533" cy="2282717"/>
          </a:xfrm>
          <a:prstGeom prst="rect">
            <a:avLst/>
          </a:prstGeom>
        </p:spPr>
      </p:pic>
    </p:spTree>
    <p:extLst>
      <p:ext uri="{BB962C8B-B14F-4D97-AF65-F5344CB8AC3E}">
        <p14:creationId xmlns:p14="http://schemas.microsoft.com/office/powerpoint/2010/main" val="22280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30"/>
            <a:ext cx="8740142" cy="1347163"/>
          </a:xfrm>
          <a:noFill/>
        </p:spPr>
        <p:txBody>
          <a:bodyPr tIns="91440" bIns="91440" anchor="t" anchorCtr="0"/>
          <a:lstStyle>
            <a:lvl1pPr>
              <a:defRPr sz="6470" spc="-74"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165571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30"/>
            <a:ext cx="8740142" cy="1347163"/>
          </a:xfrm>
          <a:noFill/>
        </p:spPr>
        <p:txBody>
          <a:bodyPr tIns="91440" bIns="91440" anchor="t" anchorCtr="0"/>
          <a:lstStyle>
            <a:lvl1pPr algn="l" defTabSz="685714" rtl="0" eaLnBrk="1" latinLnBrk="0" hangingPunct="1">
              <a:lnSpc>
                <a:spcPct val="90000"/>
              </a:lnSpc>
              <a:spcBef>
                <a:spcPct val="0"/>
              </a:spcBef>
              <a:buNone/>
              <a:defRPr lang="en-US" sz="6470"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7016491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30"/>
            <a:ext cx="8740142" cy="1347163"/>
          </a:xfrm>
          <a:noFill/>
        </p:spPr>
        <p:txBody>
          <a:bodyPr tIns="91440" bIns="91440" anchor="t" anchorCtr="0"/>
          <a:lstStyle>
            <a:lvl1pPr algn="l" defTabSz="685714" rtl="0" eaLnBrk="1" latinLnBrk="0" hangingPunct="1">
              <a:lnSpc>
                <a:spcPct val="90000"/>
              </a:lnSpc>
              <a:spcBef>
                <a:spcPct val="0"/>
              </a:spcBef>
              <a:buNone/>
              <a:defRPr lang="en-US" sz="6470"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44051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3"/>
            <a:ext cx="8741880" cy="1538113"/>
          </a:xfrm>
        </p:spPr>
        <p:txBody>
          <a:bodyPr/>
          <a:lstStyle>
            <a:lvl1pPr marL="0" indent="0">
              <a:buNone/>
              <a:defRPr/>
            </a:lvl1pPr>
            <a:lvl2pPr marL="21007" indent="0">
              <a:buNone/>
              <a:defRPr sz="1471"/>
            </a:lvl2pPr>
            <a:lvl3pPr marL="164556" indent="0">
              <a:buNone/>
              <a:defRPr sz="1471"/>
            </a:lvl3pPr>
            <a:lvl4pPr marL="350120" indent="0">
              <a:buNone/>
              <a:defRPr sz="1324"/>
            </a:lvl4pPr>
            <a:lvl5pPr marL="54385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021375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2"/>
            <a:ext cx="8740142" cy="1687257"/>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374648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913473"/>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913473"/>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774954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63230"/>
          </a:xfrm>
        </p:spPr>
        <p:txBody>
          <a:bodyPr wrap="square">
            <a:spAutoFit/>
          </a:bodyPr>
          <a:lstStyle>
            <a:lvl1pPr marL="211238" indent="-211238">
              <a:spcBef>
                <a:spcPts val="900"/>
              </a:spcBef>
              <a:buClr>
                <a:schemeClr val="tx1"/>
              </a:buClr>
              <a:buFont typeface="Wingdings" panose="05000000000000000000" pitchFamily="2" charset="2"/>
              <a:buChar char="§"/>
              <a:defRPr sz="2646"/>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63230"/>
          </a:xfrm>
        </p:spPr>
        <p:txBody>
          <a:bodyPr wrap="square">
            <a:spAutoFit/>
          </a:bodyPr>
          <a:lstStyle>
            <a:lvl1pPr marL="211238" indent="-211238">
              <a:spcBef>
                <a:spcPts val="900"/>
              </a:spcBef>
              <a:buClr>
                <a:schemeClr val="tx1"/>
              </a:buClr>
              <a:buFont typeface="Wingdings" panose="05000000000000000000" pitchFamily="2" charset="2"/>
              <a:buChar char="§"/>
              <a:defRPr sz="2646"/>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988197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350643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6"/>
            <a:ext cx="8741880" cy="674749"/>
          </a:xfrm>
        </p:spPr>
        <p:txBody>
          <a:bodyPr/>
          <a:lstStyle>
            <a:lvl1pPr>
              <a:defRPr sz="5293" baseline="0"/>
            </a:lvl1pPr>
          </a:lstStyle>
          <a:p>
            <a:r>
              <a:rPr lang="en-US"/>
              <a:t>Click to edit Master title style</a:t>
            </a:r>
            <a:endParaRPr lang="en-US" dirty="0"/>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929829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30"/>
            <a:ext cx="6043672" cy="1344828"/>
          </a:xfrm>
        </p:spPr>
        <p:txBody>
          <a:bodyPr/>
          <a:lstStyle>
            <a:lvl1pPr>
              <a:defRPr sz="4411" baseline="0"/>
            </a:lvl1pPr>
          </a:lstStyle>
          <a:p>
            <a:r>
              <a:rPr lang="en-US"/>
              <a:t>Click to edit Master title style</a:t>
            </a:r>
            <a:endParaRPr lang="en-US" dirty="0"/>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1621941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30"/>
            <a:ext cx="6043672" cy="1344828"/>
          </a:xfrm>
        </p:spPr>
        <p:txBody>
          <a:bodyPr/>
          <a:lstStyle>
            <a:lvl1pPr>
              <a:defRPr sz="4411" baseline="0"/>
            </a:lvl1pPr>
          </a:lstStyle>
          <a:p>
            <a:r>
              <a:rPr lang="en-US"/>
              <a:t>Click to edit Master title style</a:t>
            </a:r>
            <a:endParaRPr lang="en-US" dirty="0"/>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031156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2"/>
            <a:ext cx="7395504" cy="674749"/>
          </a:xfrm>
        </p:spPr>
        <p:txBody>
          <a:bodyPr/>
          <a:lstStyle>
            <a:lvl1pPr marL="171559" indent="-171559">
              <a:defRPr sz="441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255"/>
          </a:xfrm>
        </p:spPr>
        <p:txBody>
          <a:bodyPr/>
          <a:lstStyle>
            <a:lvl1pPr marL="0" indent="0">
              <a:spcBef>
                <a:spcPts val="0"/>
              </a:spcBef>
              <a:buNone/>
              <a:defRPr sz="2352"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86283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37" indent="-207737">
              <a:tabLst>
                <a:tab pos="207737" algn="l"/>
              </a:tabLst>
              <a:defRPr sz="441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255"/>
          </a:xfrm>
        </p:spPr>
        <p:txBody>
          <a:bodyPr/>
          <a:lstStyle>
            <a:lvl1pPr marL="0" indent="0">
              <a:spcBef>
                <a:spcPts val="0"/>
              </a:spcBef>
              <a:buNone/>
              <a:defRPr sz="2352"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80766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7" y="1787268"/>
            <a:ext cx="8740142" cy="734496"/>
          </a:xfrm>
        </p:spPr>
        <p:txBody>
          <a:bodyPr/>
          <a:lstStyle>
            <a:lvl1pPr marL="0" indent="0">
              <a:buNone/>
              <a:defRPr sz="3970">
                <a:gradFill>
                  <a:gsLst>
                    <a:gs pos="3333">
                      <a:schemeClr val="tx1"/>
                    </a:gs>
                    <a:gs pos="3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p:txBody>
      </p:sp>
      <p:sp>
        <p:nvSpPr>
          <p:cNvPr id="4" name="Title 1"/>
          <p:cNvSpPr>
            <a:spLocks noGrp="1"/>
          </p:cNvSpPr>
          <p:nvPr>
            <p:ph type="title"/>
          </p:nvPr>
        </p:nvSpPr>
        <p:spPr>
          <a:xfrm>
            <a:off x="207766" y="890716"/>
            <a:ext cx="8741880" cy="674749"/>
          </a:xfrm>
        </p:spPr>
        <p:txBody>
          <a:bodyPr/>
          <a:lstStyle>
            <a:lvl1pPr>
              <a:defRPr sz="5293"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0946998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322647"/>
          </a:xfrm>
        </p:spPr>
        <p:txBody>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746396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4908161" y="912897"/>
            <a:ext cx="4033911" cy="674749"/>
          </a:xfrm>
        </p:spPr>
        <p:txBody>
          <a:bodyPr/>
          <a:lstStyle>
            <a:lvl1pPr>
              <a:defRPr sz="4852"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4570833" cy="5139114"/>
          </a:xfrm>
          <a:blipFill>
            <a:blip r:embed="rId2"/>
            <a:stretch>
              <a:fillRect/>
            </a:stretch>
          </a:blipFill>
        </p:spPr>
        <p:txBody>
          <a:bodyPr tIns="548640" anchor="ctr" anchorCtr="0">
            <a:noAutofit/>
          </a:bodyPr>
          <a:lstStyle>
            <a:lvl1pPr marL="0" indent="0" algn="ctr">
              <a:buNone/>
              <a:defRPr sz="102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6132932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851877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1288417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54616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Wingdings" panose="05000000000000000000" pitchFamily="2" charset="2"/>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3806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Norm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89780" y="80681"/>
            <a:ext cx="8761270" cy="921059"/>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5616077" y="4739597"/>
            <a:ext cx="995340" cy="273844"/>
          </a:xfrm>
          <a:prstGeom prst="rect">
            <a:avLst/>
          </a:prstGeom>
        </p:spPr>
        <p:txBody>
          <a:bodyPr vert="horz" lIns="91440" tIns="45720" rIns="91440" bIns="45720" rtlCol="0" anchor="ctr"/>
          <a:lstStyle>
            <a:lvl1pPr algn="r">
              <a:defRPr sz="750">
                <a:solidFill>
                  <a:srgbClr val="A6A6A6"/>
                </a:solidFill>
              </a:defRPr>
            </a:lvl1pPr>
          </a:lstStyle>
          <a:p>
            <a:fld id="{B01F9CA3-105E-4857-9057-6DB6197DA786}" type="datetimeFigureOut">
              <a:rPr lang="en-US" smtClean="0"/>
              <a:pPr/>
              <a:t>6/14/2017</a:t>
            </a:fld>
            <a:endParaRPr lang="en-US"/>
          </a:p>
        </p:txBody>
      </p:sp>
      <p:sp>
        <p:nvSpPr>
          <p:cNvPr id="8" name="Slide Number Placeholder 5"/>
          <p:cNvSpPr>
            <a:spLocks noGrp="1"/>
          </p:cNvSpPr>
          <p:nvPr>
            <p:ph type="sldNum" sz="quarter" idx="4"/>
          </p:nvPr>
        </p:nvSpPr>
        <p:spPr>
          <a:xfrm>
            <a:off x="6618717" y="4739597"/>
            <a:ext cx="578238" cy="273844"/>
          </a:xfrm>
          <a:prstGeom prst="rect">
            <a:avLst/>
          </a:prstGeom>
        </p:spPr>
        <p:txBody>
          <a:bodyPr vert="horz" lIns="91440" tIns="45720" rIns="91440" bIns="45720" rtlCol="0" anchor="ctr"/>
          <a:lstStyle>
            <a:lvl1pPr algn="r">
              <a:defRPr sz="9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189780" y="1201498"/>
            <a:ext cx="8761270" cy="1586716"/>
          </a:xfrm>
        </p:spPr>
        <p:txBody>
          <a:bodyPr/>
          <a:lstStyle>
            <a:lvl1pPr>
              <a:spcBef>
                <a:spcPts val="900"/>
              </a:spcBef>
              <a:defRPr sz="1800"/>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40867771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4118534"/>
            <a:ext cx="5378549" cy="1345996"/>
          </a:xfrm>
          <a:noFill/>
        </p:spPr>
        <p:txBody>
          <a:bodyPr lIns="146260" tIns="109696" rIns="146260" bIns="109696">
            <a:noAutofit/>
          </a:bodyPr>
          <a:lstStyle>
            <a:lvl1pPr marL="0" indent="0">
              <a:spcBef>
                <a:spcPts val="0"/>
              </a:spcBef>
              <a:buNone/>
              <a:defRPr sz="220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767459"/>
            <a:ext cx="5378549" cy="1351077"/>
          </a:xfrm>
          <a:noFill/>
        </p:spPr>
        <p:txBody>
          <a:bodyPr lIns="146260" tIns="91413" rIns="146260" bIns="91413" anchor="t" anchorCtr="0"/>
          <a:lstStyle>
            <a:lvl1pPr>
              <a:defRPr sz="3677"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72565" y="4785692"/>
            <a:ext cx="739551" cy="143452"/>
          </a:xfrm>
          <a:prstGeom prst="rect">
            <a:avLst/>
          </a:prstGeom>
          <a:noFill/>
        </p:spPr>
      </p:pic>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1563130"/>
            <a:ext cx="2017213" cy="356029"/>
          </a:xfrm>
          <a:prstGeom prst="rect">
            <a:avLst/>
          </a:prstGeom>
        </p:spPr>
      </p:pic>
    </p:spTree>
    <p:extLst>
      <p:ext uri="{BB962C8B-B14F-4D97-AF65-F5344CB8AC3E}">
        <p14:creationId xmlns:p14="http://schemas.microsoft.com/office/powerpoint/2010/main" val="78069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3" cy="5143500"/>
          </a:xfrm>
          <a:prstGeom prst="rect">
            <a:avLst/>
          </a:prstGeom>
        </p:spPr>
      </p:pic>
      <p:sp>
        <p:nvSpPr>
          <p:cNvPr id="5" name="Text Placeholder 4"/>
          <p:cNvSpPr>
            <a:spLocks noGrp="1"/>
          </p:cNvSpPr>
          <p:nvPr>
            <p:ph type="body" sz="quarter" idx="12" hasCustomPrompt="1"/>
          </p:nvPr>
        </p:nvSpPr>
        <p:spPr>
          <a:xfrm>
            <a:off x="203329" y="4118534"/>
            <a:ext cx="5378549" cy="1345996"/>
          </a:xfrm>
          <a:noFill/>
        </p:spPr>
        <p:txBody>
          <a:bodyPr lIns="146260" tIns="109696" rIns="146260" bIns="109696">
            <a:noAutofit/>
          </a:bodyPr>
          <a:lstStyle>
            <a:lvl1pPr marL="0" indent="0">
              <a:spcBef>
                <a:spcPts val="0"/>
              </a:spcBef>
              <a:buNone/>
              <a:defRPr sz="220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767459"/>
            <a:ext cx="5378549" cy="1351077"/>
          </a:xfrm>
          <a:noFill/>
        </p:spPr>
        <p:txBody>
          <a:bodyPr lIns="146260" tIns="91413" rIns="146260" bIns="91413" anchor="t" anchorCtr="0"/>
          <a:lstStyle>
            <a:lvl1pPr>
              <a:defRPr sz="3677" spc="-74"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1563130"/>
            <a:ext cx="2017213" cy="35602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65" y="4785692"/>
            <a:ext cx="739551" cy="143452"/>
          </a:xfrm>
          <a:prstGeom prst="rect">
            <a:avLst/>
          </a:prstGeom>
          <a:noFill/>
        </p:spPr>
      </p:pic>
    </p:spTree>
    <p:extLst>
      <p:ext uri="{BB962C8B-B14F-4D97-AF65-F5344CB8AC3E}">
        <p14:creationId xmlns:p14="http://schemas.microsoft.com/office/powerpoint/2010/main" val="4074282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3" cy="51434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415108"/>
            <a:ext cx="2365638" cy="662595"/>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69" y="4731736"/>
            <a:ext cx="922389" cy="259204"/>
          </a:xfrm>
          <a:prstGeom prst="rect">
            <a:avLst/>
          </a:prstGeom>
        </p:spPr>
      </p:pic>
      <p:sp>
        <p:nvSpPr>
          <p:cNvPr id="5" name="Text Placeholder 4"/>
          <p:cNvSpPr>
            <a:spLocks noGrp="1"/>
          </p:cNvSpPr>
          <p:nvPr>
            <p:ph type="body" sz="quarter" idx="12" hasCustomPrompt="1"/>
          </p:nvPr>
        </p:nvSpPr>
        <p:spPr>
          <a:xfrm>
            <a:off x="203329" y="4118534"/>
            <a:ext cx="5378549" cy="1024966"/>
          </a:xfrm>
          <a:noFill/>
        </p:spPr>
        <p:txBody>
          <a:bodyPr lIns="146260" tIns="109696" rIns="146260" bIns="109696">
            <a:noAutofit/>
          </a:bodyPr>
          <a:lstStyle>
            <a:lvl1pPr marL="0" indent="0">
              <a:spcBef>
                <a:spcPts val="0"/>
              </a:spcBef>
              <a:buNone/>
              <a:defRPr sz="2206"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01977" y="2767459"/>
            <a:ext cx="5378549" cy="1351077"/>
          </a:xfrm>
          <a:noFill/>
        </p:spPr>
        <p:txBody>
          <a:bodyPr lIns="146260" tIns="91413" rIns="146260" bIns="91413" anchor="t" anchorCtr="0"/>
          <a:lstStyle>
            <a:lvl1pPr>
              <a:defRPr sz="3677" spc="-74"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907168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2" cy="51434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415108"/>
            <a:ext cx="2365638" cy="662595"/>
          </a:xfrm>
          <a:prstGeom prst="rect">
            <a:avLst/>
          </a:prstGeom>
        </p:spPr>
      </p:pic>
      <p:sp>
        <p:nvSpPr>
          <p:cNvPr id="5" name="Text Placeholder 4"/>
          <p:cNvSpPr>
            <a:spLocks noGrp="1"/>
          </p:cNvSpPr>
          <p:nvPr>
            <p:ph type="body" sz="quarter" idx="12" hasCustomPrompt="1"/>
          </p:nvPr>
        </p:nvSpPr>
        <p:spPr>
          <a:xfrm>
            <a:off x="203329" y="4118534"/>
            <a:ext cx="5378549" cy="1024966"/>
          </a:xfrm>
          <a:noFill/>
        </p:spPr>
        <p:txBody>
          <a:bodyPr lIns="146260" tIns="109696" rIns="146260" bIns="109696">
            <a:noAutofit/>
          </a:bodyPr>
          <a:lstStyle>
            <a:lvl1pPr marL="0" indent="0">
              <a:spcBef>
                <a:spcPts val="0"/>
              </a:spcBef>
              <a:buNone/>
              <a:defRPr sz="2206"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01977" y="2767459"/>
            <a:ext cx="5378549" cy="1351077"/>
          </a:xfrm>
          <a:noFill/>
        </p:spPr>
        <p:txBody>
          <a:bodyPr lIns="146260" tIns="91413" rIns="146260" bIns="91413" anchor="t" anchorCtr="0"/>
          <a:lstStyle>
            <a:lvl1pPr>
              <a:defRPr sz="3677" spc="-74"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69" y="4731736"/>
            <a:ext cx="922389" cy="259204"/>
          </a:xfrm>
          <a:prstGeom prst="rect">
            <a:avLst/>
          </a:prstGeom>
        </p:spPr>
      </p:pic>
    </p:spTree>
    <p:extLst>
      <p:ext uri="{BB962C8B-B14F-4D97-AF65-F5344CB8AC3E}">
        <p14:creationId xmlns:p14="http://schemas.microsoft.com/office/powerpoint/2010/main" val="1556889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3" cy="5143500"/>
          </a:xfrm>
          <a:prstGeom prst="rect">
            <a:avLst/>
          </a:prstGeom>
        </p:spPr>
      </p:pic>
      <p:sp>
        <p:nvSpPr>
          <p:cNvPr id="2" name="Title 1"/>
          <p:cNvSpPr>
            <a:spLocks noGrp="1"/>
          </p:cNvSpPr>
          <p:nvPr>
            <p:ph type="title" hasCustomPrompt="1"/>
          </p:nvPr>
        </p:nvSpPr>
        <p:spPr>
          <a:xfrm>
            <a:off x="201929" y="201724"/>
            <a:ext cx="5378549" cy="1347163"/>
          </a:xfrm>
          <a:noFill/>
        </p:spPr>
        <p:txBody>
          <a:bodyPr tIns="91413" bIns="91413"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2930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3" cy="5143499"/>
          </a:xfrm>
          <a:prstGeom prst="rect">
            <a:avLst/>
          </a:prstGeom>
        </p:spPr>
      </p:pic>
      <p:sp>
        <p:nvSpPr>
          <p:cNvPr id="2" name="Title 1"/>
          <p:cNvSpPr>
            <a:spLocks noGrp="1"/>
          </p:cNvSpPr>
          <p:nvPr>
            <p:ph type="title" hasCustomPrompt="1"/>
          </p:nvPr>
        </p:nvSpPr>
        <p:spPr>
          <a:xfrm>
            <a:off x="201929" y="201724"/>
            <a:ext cx="5378549" cy="1347163"/>
          </a:xfrm>
          <a:noFill/>
        </p:spPr>
        <p:txBody>
          <a:bodyPr tIns="91413" bIns="91413"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4721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3" cy="5143499"/>
          </a:xfrm>
          <a:prstGeom prst="rect">
            <a:avLst/>
          </a:prstGeom>
        </p:spPr>
      </p:pic>
      <p:sp>
        <p:nvSpPr>
          <p:cNvPr id="2" name="Title 1"/>
          <p:cNvSpPr>
            <a:spLocks noGrp="1"/>
          </p:cNvSpPr>
          <p:nvPr>
            <p:ph type="title" hasCustomPrompt="1"/>
          </p:nvPr>
        </p:nvSpPr>
        <p:spPr>
          <a:xfrm>
            <a:off x="201929" y="201724"/>
            <a:ext cx="5378549" cy="1347163"/>
          </a:xfrm>
          <a:noFill/>
        </p:spPr>
        <p:txBody>
          <a:bodyPr tIns="91413" bIns="91413"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15991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29" y="891883"/>
            <a:ext cx="8740142" cy="1538187"/>
          </a:xfrm>
        </p:spPr>
        <p:txBody>
          <a:bodyPr/>
          <a:lstStyle>
            <a:lvl1pPr marL="0" indent="0">
              <a:buNone/>
              <a:defRPr>
                <a:solidFill>
                  <a:schemeClr val="accent2"/>
                </a:solidFill>
              </a:defRPr>
            </a:lvl1pPr>
            <a:lvl2pPr marL="0" indent="0">
              <a:buFontTx/>
              <a:buNone/>
              <a:defRPr sz="1471"/>
            </a:lvl2pPr>
            <a:lvl3pPr marL="168040" indent="0">
              <a:buNone/>
              <a:defRPr/>
            </a:lvl3pPr>
            <a:lvl4pPr marL="336080" indent="0">
              <a:buNone/>
              <a:defRPr/>
            </a:lvl4pPr>
            <a:lvl5pPr marL="50412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117060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29" y="891883"/>
            <a:ext cx="8740142" cy="1538187"/>
          </a:xfrm>
        </p:spPr>
        <p:txBody>
          <a:bodyPr/>
          <a:lstStyle>
            <a:lvl1pPr marL="0" indent="0">
              <a:buNone/>
              <a:defRPr>
                <a:solidFill>
                  <a:schemeClr val="tx2"/>
                </a:solidFill>
              </a:defRPr>
            </a:lvl1pPr>
            <a:lvl2pPr marL="0" indent="0">
              <a:buFontTx/>
              <a:buNone/>
              <a:defRPr sz="1471"/>
            </a:lvl2pPr>
            <a:lvl3pPr marL="168040" indent="0">
              <a:buNone/>
              <a:defRPr/>
            </a:lvl3pPr>
            <a:lvl4pPr marL="336080" indent="0">
              <a:buNone/>
              <a:defRPr/>
            </a:lvl4pPr>
            <a:lvl5pPr marL="50412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83820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5"/>
            <a:ext cx="8740142" cy="1587944"/>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699366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5"/>
            <a:ext cx="8740142" cy="1587944"/>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42127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2"/>
            <a:ext cx="4033911" cy="1864174"/>
          </a:xfrm>
        </p:spPr>
        <p:txBody>
          <a:bodyPr wrap="square">
            <a:spAutoFit/>
          </a:bodyPr>
          <a:lstStyle>
            <a:lvl1pPr marL="0" indent="0">
              <a:spcBef>
                <a:spcPts val="900"/>
              </a:spcBef>
              <a:buClr>
                <a:schemeClr val="tx1"/>
              </a:buClr>
              <a:buFont typeface="Wingdings" pitchFamily="2" charset="2"/>
              <a:buNone/>
              <a:defRPr sz="2647">
                <a:solidFill>
                  <a:schemeClr val="accent2"/>
                </a:solidFill>
              </a:defRPr>
            </a:lvl1pPr>
            <a:lvl2pPr marL="0" indent="0">
              <a:buNone/>
              <a:defRPr sz="1471"/>
            </a:lvl2pPr>
            <a:lvl3pPr marL="170374" indent="0">
              <a:buNone/>
              <a:tabLst/>
              <a:defRPr sz="1471"/>
            </a:lvl3pPr>
            <a:lvl4pPr marL="338414" indent="0">
              <a:buNone/>
              <a:defRPr/>
            </a:lvl4pPr>
            <a:lvl5pPr marL="50412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2"/>
            <a:ext cx="4033911" cy="1864174"/>
          </a:xfrm>
        </p:spPr>
        <p:txBody>
          <a:bodyPr wrap="square">
            <a:spAutoFit/>
          </a:bodyPr>
          <a:lstStyle>
            <a:lvl1pPr marL="0" indent="0">
              <a:spcBef>
                <a:spcPts val="900"/>
              </a:spcBef>
              <a:buClr>
                <a:schemeClr val="tx1"/>
              </a:buClr>
              <a:buFont typeface="Wingdings" pitchFamily="2" charset="2"/>
              <a:buNone/>
              <a:defRPr sz="2647">
                <a:solidFill>
                  <a:srgbClr val="68217A"/>
                </a:solidFill>
              </a:defRPr>
            </a:lvl1pPr>
            <a:lvl2pPr marL="0" indent="0">
              <a:buNone/>
              <a:defRPr sz="1471"/>
            </a:lvl2pPr>
            <a:lvl3pPr marL="170374" indent="0">
              <a:buNone/>
              <a:tabLst/>
              <a:defRPr sz="1471"/>
            </a:lvl3pPr>
            <a:lvl4pPr marL="338414" indent="0">
              <a:buNone/>
              <a:defRPr/>
            </a:lvl4pPr>
            <a:lvl5pPr marL="50412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00973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2"/>
            <a:ext cx="4033911" cy="1864174"/>
          </a:xfrm>
        </p:spPr>
        <p:txBody>
          <a:bodyPr wrap="square">
            <a:spAutoFit/>
          </a:bodyPr>
          <a:lstStyle>
            <a:lvl1pPr marL="0" indent="0">
              <a:spcBef>
                <a:spcPts val="900"/>
              </a:spcBef>
              <a:buClr>
                <a:schemeClr val="tx1"/>
              </a:buClr>
              <a:buFont typeface="Wingdings" pitchFamily="2" charset="2"/>
              <a:buNone/>
              <a:defRPr sz="2647">
                <a:solidFill>
                  <a:schemeClr val="tx2"/>
                </a:solidFill>
              </a:defRPr>
            </a:lvl1pPr>
            <a:lvl2pPr marL="0" indent="0">
              <a:buNone/>
              <a:defRPr sz="1471"/>
            </a:lvl2pPr>
            <a:lvl3pPr marL="170374" indent="0">
              <a:buNone/>
              <a:tabLst/>
              <a:defRPr sz="1471"/>
            </a:lvl3pPr>
            <a:lvl4pPr marL="338414" indent="0">
              <a:buNone/>
              <a:defRPr/>
            </a:lvl4pPr>
            <a:lvl5pPr marL="50412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2"/>
            <a:ext cx="4033911" cy="1864174"/>
          </a:xfrm>
        </p:spPr>
        <p:txBody>
          <a:bodyPr wrap="square">
            <a:spAutoFit/>
          </a:bodyPr>
          <a:lstStyle>
            <a:lvl1pPr marL="0" indent="0">
              <a:spcBef>
                <a:spcPts val="900"/>
              </a:spcBef>
              <a:buClr>
                <a:schemeClr val="tx1"/>
              </a:buClr>
              <a:buFont typeface="Wingdings" pitchFamily="2" charset="2"/>
              <a:buNone/>
              <a:defRPr sz="2647">
                <a:solidFill>
                  <a:schemeClr val="tx2"/>
                </a:solidFill>
              </a:defRPr>
            </a:lvl1pPr>
            <a:lvl2pPr marL="0" indent="0">
              <a:buNone/>
              <a:defRPr sz="1471"/>
            </a:lvl2pPr>
            <a:lvl3pPr marL="170374" indent="0">
              <a:buNone/>
              <a:tabLst/>
              <a:defRPr sz="1471"/>
            </a:lvl3pPr>
            <a:lvl4pPr marL="338414" indent="0">
              <a:buNone/>
              <a:defRPr/>
            </a:lvl4pPr>
            <a:lvl5pPr marL="50412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17954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4"/>
            <a:ext cx="4033911" cy="1913931"/>
          </a:xfrm>
        </p:spPr>
        <p:txBody>
          <a:bodyPr wrap="square">
            <a:spAutoFit/>
          </a:bodyPr>
          <a:lstStyle>
            <a:lvl1pPr marL="211218" indent="-211218">
              <a:spcBef>
                <a:spcPts val="900"/>
              </a:spcBef>
              <a:buClr>
                <a:schemeClr val="tx1"/>
              </a:buClr>
              <a:buFont typeface="Arial" pitchFamily="34" charset="0"/>
              <a:buChar char="•"/>
              <a:defRPr sz="2647">
                <a:solidFill>
                  <a:srgbClr val="68217A"/>
                </a:solidFill>
              </a:defRPr>
            </a:lvl1pPr>
            <a:lvl2pPr marL="390452" indent="-171418">
              <a:defRPr sz="1765"/>
            </a:lvl2pPr>
            <a:lvl3pPr marL="514254" indent="-123802">
              <a:tabLst/>
              <a:defRPr sz="1471"/>
            </a:lvl3pPr>
            <a:lvl4pPr marL="647578" indent="-133325">
              <a:defRPr/>
            </a:lvl4pPr>
            <a:lvl5pPr marL="771380" indent="-1238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4"/>
            <a:ext cx="4033911" cy="1913931"/>
          </a:xfrm>
        </p:spPr>
        <p:txBody>
          <a:bodyPr wrap="square">
            <a:spAutoFit/>
          </a:bodyPr>
          <a:lstStyle>
            <a:lvl1pPr marL="211218" indent="-211218">
              <a:spcBef>
                <a:spcPts val="900"/>
              </a:spcBef>
              <a:buClr>
                <a:schemeClr val="tx1"/>
              </a:buClr>
              <a:buFont typeface="Arial" pitchFamily="34" charset="0"/>
              <a:buChar char="•"/>
              <a:defRPr sz="2647">
                <a:solidFill>
                  <a:srgbClr val="68217A"/>
                </a:solidFill>
              </a:defRPr>
            </a:lvl1pPr>
            <a:lvl2pPr marL="390452" indent="-171418">
              <a:defRPr sz="1765"/>
            </a:lvl2pPr>
            <a:lvl3pPr marL="514254" indent="-123802">
              <a:tabLst/>
              <a:defRPr sz="1471"/>
            </a:lvl3pPr>
            <a:lvl4pPr marL="647578" indent="-133325">
              <a:defRPr/>
            </a:lvl4pPr>
            <a:lvl5pPr marL="771380" indent="-1238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155812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4"/>
            <a:ext cx="4033911" cy="1913931"/>
          </a:xfrm>
        </p:spPr>
        <p:txBody>
          <a:bodyPr wrap="square">
            <a:spAutoFit/>
          </a:bodyPr>
          <a:lstStyle>
            <a:lvl1pPr marL="211218" indent="-211218">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452" indent="-171418">
              <a:defRPr sz="1765"/>
            </a:lvl2pPr>
            <a:lvl3pPr marL="514254" indent="-123802">
              <a:tabLst/>
              <a:defRPr sz="1471"/>
            </a:lvl3pPr>
            <a:lvl4pPr marL="647578" indent="-133325">
              <a:defRPr/>
            </a:lvl4pPr>
            <a:lvl5pPr marL="771380" indent="-1238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4"/>
            <a:ext cx="4033911" cy="1913931"/>
          </a:xfrm>
        </p:spPr>
        <p:txBody>
          <a:bodyPr wrap="square">
            <a:spAutoFit/>
          </a:bodyPr>
          <a:lstStyle>
            <a:lvl1pPr marL="211218" indent="-211218">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452" indent="-171418">
              <a:defRPr sz="1765"/>
            </a:lvl2pPr>
            <a:lvl3pPr marL="514254" indent="-123802">
              <a:tabLst/>
              <a:defRPr sz="1471"/>
            </a:lvl3pPr>
            <a:lvl4pPr marL="647578" indent="-133325">
              <a:defRPr/>
            </a:lvl4pPr>
            <a:lvl5pPr marL="771380" indent="-1238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31163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2" y="1561962"/>
            <a:ext cx="4370071" cy="2689656"/>
          </a:xfrm>
          <a:solidFill>
            <a:schemeClr val="accent1"/>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4570936" y="1561962"/>
            <a:ext cx="4370071" cy="2689656"/>
          </a:xfrm>
          <a:solidFill>
            <a:schemeClr val="accent4"/>
          </a:solidFill>
        </p:spPr>
        <p:txBody>
          <a:bodyPr wrap="square" tIns="146304" bIns="146304">
            <a:noAutofit/>
          </a:bodyPr>
          <a:lstStyle>
            <a:lvl1pPr marL="0" indent="0">
              <a:spcBef>
                <a:spcPts val="900"/>
              </a:spcBef>
              <a:buClr>
                <a:schemeClr val="tx1"/>
              </a:buClr>
              <a:buFont typeface="Wingdings" pitchFamily="2" charset="2"/>
              <a:buNone/>
              <a:defRPr sz="2941">
                <a:solidFill>
                  <a:srgbClr val="FFFFFF"/>
                </a:solidFill>
              </a:defRPr>
            </a:lvl1pPr>
            <a:lvl2pPr marL="0" indent="0">
              <a:spcBef>
                <a:spcPts val="794"/>
              </a:spcBef>
              <a:buNone/>
              <a:defRPr sz="1471">
                <a:solidFill>
                  <a:srgbClr val="FFFFFF"/>
                </a:solidFill>
              </a:defRPr>
            </a:lvl2pPr>
            <a:lvl3pPr marL="170374" indent="0">
              <a:buNone/>
              <a:tabLst/>
              <a:defRPr sz="1471">
                <a:solidFill>
                  <a:srgbClr val="FFFFFF"/>
                </a:solidFill>
              </a:defRPr>
            </a:lvl3pPr>
            <a:lvl4pPr marL="338414" indent="0">
              <a:buNone/>
              <a:defRPr>
                <a:solidFill>
                  <a:srgbClr val="FFFFFF"/>
                </a:solidFill>
              </a:defRPr>
            </a:lvl4pPr>
            <a:lvl5pPr marL="504120"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19233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1" y="1561962"/>
            <a:ext cx="2877524" cy="2689656"/>
          </a:xfrm>
          <a:solidFill>
            <a:schemeClr val="accent2"/>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18694" y="1561962"/>
            <a:ext cx="2877524" cy="2689656"/>
          </a:xfrm>
          <a:solidFill>
            <a:schemeClr val="accent3"/>
          </a:solidFill>
          <a:ln>
            <a:noFill/>
          </a:ln>
        </p:spPr>
        <p:txBody>
          <a:bodyPr wrap="square" tIns="146304" bIns="146304">
            <a:noAutofit/>
          </a:bodyPr>
          <a:lstStyle>
            <a:lvl1pPr marL="0" indent="0">
              <a:spcBef>
                <a:spcPts val="900"/>
              </a:spcBef>
              <a:buClr>
                <a:schemeClr val="tx1"/>
              </a:buClr>
              <a:buFont typeface="Wingdings" pitchFamily="2" charset="2"/>
              <a:buNone/>
              <a:defRPr sz="2941">
                <a:solidFill>
                  <a:schemeClr val="tx1"/>
                </a:solidFill>
              </a:defRPr>
            </a:lvl1pPr>
            <a:lvl2pPr marL="0" indent="0">
              <a:spcBef>
                <a:spcPts val="794"/>
              </a:spcBef>
              <a:buNone/>
              <a:defRPr sz="1471">
                <a:solidFill>
                  <a:schemeClr val="tx1"/>
                </a:solidFill>
              </a:defRPr>
            </a:lvl2pPr>
            <a:lvl3pPr marL="170374" indent="0">
              <a:buNone/>
              <a:tabLst/>
              <a:defRPr sz="1471">
                <a:solidFill>
                  <a:schemeClr val="tx1"/>
                </a:solidFill>
              </a:defRPr>
            </a:lvl3pPr>
            <a:lvl4pPr marL="338414" indent="0">
              <a:buNone/>
              <a:defRPr>
                <a:solidFill>
                  <a:schemeClr val="tx1"/>
                </a:solidFill>
              </a:defRPr>
            </a:lvl4pPr>
            <a:lvl5pPr marL="504120"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6033266" y="1561962"/>
            <a:ext cx="2911140" cy="2689656"/>
          </a:xfrm>
          <a:solidFill>
            <a:schemeClr val="accent1"/>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586572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40" y="1560534"/>
            <a:ext cx="5878465" cy="591902"/>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1" y="1561962"/>
            <a:ext cx="2877524" cy="2689656"/>
          </a:xfrm>
          <a:solidFill>
            <a:schemeClr val="accent2"/>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171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950091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01932" y="1561962"/>
            <a:ext cx="8740142" cy="1040871"/>
          </a:xfrm>
        </p:spPr>
        <p:txBody>
          <a:bodyPr wrap="square">
            <a:spAutoFit/>
          </a:bodyPr>
          <a:lstStyle>
            <a:lvl1pPr marL="0" indent="0">
              <a:spcBef>
                <a:spcPts val="900"/>
              </a:spcBef>
              <a:buClr>
                <a:schemeClr val="tx1"/>
              </a:buClr>
              <a:buFont typeface="Wingdings" pitchFamily="2" charset="2"/>
              <a:buNone/>
              <a:defRPr sz="3971">
                <a:solidFill>
                  <a:schemeClr val="tx1"/>
                </a:solidFill>
              </a:defRPr>
            </a:lvl1pPr>
            <a:lvl2pPr marL="0" indent="0">
              <a:spcBef>
                <a:spcPts val="794"/>
              </a:spcBef>
              <a:buNone/>
              <a:defRPr sz="1471">
                <a:solidFill>
                  <a:schemeClr val="tx1"/>
                </a:solidFill>
              </a:defRPr>
            </a:lvl2pPr>
            <a:lvl3pPr marL="170374" indent="0">
              <a:buNone/>
              <a:tabLst/>
              <a:defRPr sz="1471">
                <a:solidFill>
                  <a:schemeClr val="tx1"/>
                </a:solidFill>
              </a:defRPr>
            </a:lvl3pPr>
            <a:lvl4pPr marL="338414" indent="0">
              <a:buNone/>
              <a:defRPr>
                <a:solidFill>
                  <a:schemeClr val="tx1"/>
                </a:solidFill>
              </a:defRPr>
            </a:lvl4pPr>
            <a:lvl5pPr marL="504120"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1265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33266" y="1561962"/>
            <a:ext cx="2911140" cy="2689656"/>
          </a:xfrm>
          <a:solidFill>
            <a:schemeClr val="accent3"/>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01932" y="1561962"/>
            <a:ext cx="5378549" cy="2288136"/>
          </a:xfrm>
        </p:spPr>
        <p:txBody>
          <a:bodyPr wrap="square">
            <a:spAutoFit/>
          </a:bodyPr>
          <a:lstStyle>
            <a:lvl1pPr marL="0" indent="0">
              <a:spcBef>
                <a:spcPts val="900"/>
              </a:spcBef>
              <a:buClr>
                <a:schemeClr val="tx1"/>
              </a:buClr>
              <a:buFont typeface="Wingdings" pitchFamily="2" charset="2"/>
              <a:buNone/>
              <a:defRPr sz="3971">
                <a:solidFill>
                  <a:schemeClr val="tx1"/>
                </a:solidFill>
              </a:defRPr>
            </a:lvl1pPr>
            <a:lvl2pPr marL="0" indent="0">
              <a:spcBef>
                <a:spcPts val="794"/>
              </a:spcBef>
              <a:buNone/>
              <a:defRPr sz="1471">
                <a:solidFill>
                  <a:schemeClr val="tx1"/>
                </a:solidFill>
              </a:defRPr>
            </a:lvl2pPr>
            <a:lvl3pPr marL="170374" indent="0">
              <a:buNone/>
              <a:tabLst/>
              <a:defRPr sz="1471">
                <a:solidFill>
                  <a:schemeClr val="tx1"/>
                </a:solidFill>
              </a:defRPr>
            </a:lvl3pPr>
            <a:lvl4pPr marL="338414" indent="0">
              <a:buNone/>
              <a:defRPr>
                <a:solidFill>
                  <a:schemeClr val="tx1"/>
                </a:solidFill>
              </a:defRPr>
            </a:lvl4pPr>
            <a:lvl5pPr marL="504120"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114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3" y="891882"/>
            <a:ext cx="4033911" cy="2288136"/>
          </a:xfrm>
        </p:spPr>
        <p:txBody>
          <a:bodyPr wrap="square">
            <a:spAutoFit/>
          </a:bodyPr>
          <a:lstStyle>
            <a:lvl1pPr marL="0" indent="0">
              <a:spcBef>
                <a:spcPts val="900"/>
              </a:spcBef>
              <a:buClr>
                <a:schemeClr val="tx1"/>
              </a:buClr>
              <a:buFont typeface="Wingdings" pitchFamily="2" charset="2"/>
              <a:buNone/>
              <a:defRPr sz="3971">
                <a:solidFill>
                  <a:schemeClr val="accent2"/>
                </a:solidFill>
              </a:defRPr>
            </a:lvl1pPr>
            <a:lvl2pPr marL="0" indent="0">
              <a:spcBef>
                <a:spcPts val="794"/>
              </a:spcBef>
              <a:buNone/>
              <a:defRPr sz="1471"/>
            </a:lvl2pPr>
            <a:lvl3pPr marL="170374" indent="0">
              <a:buNone/>
              <a:tabLst/>
              <a:defRPr sz="1471"/>
            </a:lvl3pPr>
            <a:lvl4pPr marL="338414" indent="0">
              <a:buNone/>
              <a:defRPr/>
            </a:lvl4pPr>
            <a:lvl5pPr marL="50412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4905825" y="882543"/>
            <a:ext cx="1983340" cy="1983621"/>
          </a:xfrm>
          <a:solidFill>
            <a:srgbClr val="55C5E9"/>
          </a:solidFill>
        </p:spPr>
        <p:txBody>
          <a:bodyPr wrap="square" tIns="146304" bIns="146304">
            <a:noAutofit/>
          </a:bodyPr>
          <a:lstStyle>
            <a:lvl1pPr marL="0" indent="0">
              <a:spcBef>
                <a:spcPts val="900"/>
              </a:spcBef>
              <a:buClr>
                <a:schemeClr val="tx1"/>
              </a:buClr>
              <a:buFont typeface="Wingdings" pitchFamily="2" charset="2"/>
              <a:buNone/>
              <a:defRPr sz="2941">
                <a:solidFill>
                  <a:schemeClr val="tx1"/>
                </a:solidFill>
              </a:defRPr>
            </a:lvl1pPr>
            <a:lvl2pPr marL="0" indent="0">
              <a:spcBef>
                <a:spcPts val="794"/>
              </a:spcBef>
              <a:buNone/>
              <a:defRPr sz="1471">
                <a:solidFill>
                  <a:schemeClr val="tx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6928617" y="882543"/>
            <a:ext cx="2016956" cy="1983621"/>
          </a:xfrm>
          <a:solidFill>
            <a:schemeClr val="accent2"/>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4905825" y="2900953"/>
            <a:ext cx="1983340" cy="2017242"/>
          </a:xfrm>
          <a:solidFill>
            <a:schemeClr val="accent1"/>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6928617" y="2900953"/>
            <a:ext cx="2016956" cy="2017242"/>
          </a:xfrm>
          <a:solidFill>
            <a:schemeClr val="accent5"/>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3588695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91413" bIns="91413"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383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91413" bIns="91413"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69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91413" bIns="91413" anchor="t" anchorCtr="0"/>
          <a:lstStyle>
            <a:lvl1pPr>
              <a:defRPr sz="6471" spc="-74" baseline="0">
                <a:solidFill>
                  <a:schemeClr val="bg1"/>
                </a:solidFill>
              </a:defRPr>
            </a:lvl1pPr>
          </a:lstStyle>
          <a:p>
            <a:r>
              <a:rPr lang="en-US" dirty="0"/>
              <a:t>Section title</a:t>
            </a:r>
          </a:p>
        </p:txBody>
      </p:sp>
    </p:spTree>
    <p:extLst>
      <p:ext uri="{BB962C8B-B14F-4D97-AF65-F5344CB8AC3E}">
        <p14:creationId xmlns:p14="http://schemas.microsoft.com/office/powerpoint/2010/main" val="3653481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969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810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672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21176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46"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2" y="897994"/>
            <a:ext cx="8740141" cy="1516643"/>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45" indent="0">
              <a:buNone/>
              <a:defRPr>
                <a:gradFill>
                  <a:gsLst>
                    <a:gs pos="1250">
                      <a:srgbClr val="000000"/>
                    </a:gs>
                    <a:gs pos="100000">
                      <a:srgbClr val="000000"/>
                    </a:gs>
                  </a:gsLst>
                  <a:lin ang="5400000" scaled="0"/>
                </a:gradFill>
                <a:latin typeface="Segoe UI" pitchFamily="34" charset="0"/>
                <a:cs typeface="Segoe UI" pitchFamily="34" charset="0"/>
              </a:defRPr>
            </a:lvl2pPr>
            <a:lvl3pPr marL="429736" indent="0">
              <a:buNone/>
              <a:defRPr>
                <a:gradFill>
                  <a:gsLst>
                    <a:gs pos="1250">
                      <a:srgbClr val="000000"/>
                    </a:gs>
                    <a:gs pos="100000">
                      <a:srgbClr val="000000"/>
                    </a:gs>
                  </a:gsLst>
                  <a:lin ang="5400000" scaled="0"/>
                </a:gradFill>
                <a:latin typeface="Segoe UI" pitchFamily="34" charset="0"/>
                <a:cs typeface="Segoe UI" pitchFamily="34" charset="0"/>
              </a:defRPr>
            </a:lvl3pPr>
            <a:lvl4pPr marL="598772" indent="0">
              <a:buNone/>
              <a:defRPr>
                <a:gradFill>
                  <a:gsLst>
                    <a:gs pos="1250">
                      <a:srgbClr val="000000"/>
                    </a:gs>
                    <a:gs pos="100000">
                      <a:srgbClr val="000000"/>
                    </a:gs>
                  </a:gsLst>
                  <a:lin ang="5400000" scaled="0"/>
                </a:gradFill>
                <a:latin typeface="Segoe UI" pitchFamily="34" charset="0"/>
                <a:cs typeface="Segoe UI" pitchFamily="34" charset="0"/>
              </a:defRPr>
            </a:lvl4pPr>
            <a:lvl5pPr marL="7725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25813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4"/>
            <a:ext cx="8740142" cy="1845772"/>
          </a:xfrm>
          <a:prstGeom prst="rect">
            <a:avLst/>
          </a:prstGeom>
        </p:spPr>
        <p:txBody>
          <a:bodyPr/>
          <a:lstStyle>
            <a:lvl1pPr marL="213552" indent="-213552">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1" indent="-20654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1" indent="-213552">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2" indent="-16804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3" indent="-16804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55444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4206363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666750" y="862013"/>
            <a:ext cx="7810500" cy="1743075"/>
          </a:xfrm>
          <a:prstGeom prst="rect">
            <a:avLst/>
          </a:prstGeom>
        </p:spPr>
        <p:txBody>
          <a:bodyPr anchor="b"/>
          <a:lstStyle/>
          <a:p>
            <a:r>
              <a:t>Title Text</a:t>
            </a:r>
          </a:p>
        </p:txBody>
      </p:sp>
      <p:sp>
        <p:nvSpPr>
          <p:cNvPr id="12" name="Shape 12"/>
          <p:cNvSpPr>
            <a:spLocks noGrp="1"/>
          </p:cNvSpPr>
          <p:nvPr>
            <p:ph type="body" sz="quarter" idx="1"/>
          </p:nvPr>
        </p:nvSpPr>
        <p:spPr>
          <a:xfrm>
            <a:off x="666750" y="2652712"/>
            <a:ext cx="7810500" cy="595313"/>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2827032"/>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8" name="Rectangle 7"/>
          <p:cNvSpPr/>
          <p:nvPr userDrawn="1"/>
        </p:nvSpPr>
        <p:spPr bwMode="auto">
          <a:xfrm>
            <a:off x="1" y="4588992"/>
            <a:ext cx="9143999" cy="554508"/>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07360" y="4773211"/>
            <a:ext cx="768953" cy="168103"/>
          </a:xfrm>
          <a:prstGeom prst="rect">
            <a:avLst/>
          </a:prstGeom>
          <a:noFill/>
          <a:ln>
            <a:noFill/>
          </a:ln>
        </p:spPr>
      </p:pic>
      <p:sp>
        <p:nvSpPr>
          <p:cNvPr id="13" name="Title 1"/>
          <p:cNvSpPr>
            <a:spLocks noGrp="1"/>
          </p:cNvSpPr>
          <p:nvPr>
            <p:ph type="title" hasCustomPrompt="1"/>
          </p:nvPr>
        </p:nvSpPr>
        <p:spPr>
          <a:xfrm>
            <a:off x="407360" y="1563140"/>
            <a:ext cx="4164640"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407360" y="2908931"/>
            <a:ext cx="4164640"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12856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0" name="Rectangle 9"/>
          <p:cNvSpPr/>
          <p:nvPr userDrawn="1"/>
        </p:nvSpPr>
        <p:spPr bwMode="auto">
          <a:xfrm>
            <a:off x="1" y="358"/>
            <a:ext cx="9143999" cy="488675"/>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pPr>
            <a:endParaRPr lang="en-US" sz="173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0395" y="158695"/>
            <a:ext cx="873259" cy="187283"/>
          </a:xfrm>
          <a:prstGeom prst="rect">
            <a:avLst/>
          </a:prstGeom>
        </p:spPr>
      </p:pic>
      <p:sp>
        <p:nvSpPr>
          <p:cNvPr id="20" name="Title 1"/>
          <p:cNvSpPr>
            <a:spLocks noGrp="1"/>
          </p:cNvSpPr>
          <p:nvPr>
            <p:ph type="title" hasCustomPrompt="1"/>
          </p:nvPr>
        </p:nvSpPr>
        <p:spPr>
          <a:xfrm>
            <a:off x="407360" y="1563140"/>
            <a:ext cx="4164640"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407360" y="2908931"/>
            <a:ext cx="4164640"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30055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3" name="Rectangle 12"/>
          <p:cNvSpPr/>
          <p:nvPr userDrawn="1"/>
        </p:nvSpPr>
        <p:spPr bwMode="auto">
          <a:xfrm>
            <a:off x="0" y="4294227"/>
            <a:ext cx="9144000" cy="84927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256344" y="4609156"/>
            <a:ext cx="1008478" cy="215816"/>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2252674" y="358"/>
            <a:ext cx="6879655" cy="5143142"/>
          </a:xfrm>
          <a:prstGeom prst="rect">
            <a:avLst/>
          </a:prstGeom>
        </p:spPr>
      </p:pic>
      <p:sp>
        <p:nvSpPr>
          <p:cNvPr id="23" name="Title 1"/>
          <p:cNvSpPr>
            <a:spLocks noGrp="1"/>
          </p:cNvSpPr>
          <p:nvPr>
            <p:ph type="title" hasCustomPrompt="1"/>
          </p:nvPr>
        </p:nvSpPr>
        <p:spPr>
          <a:xfrm>
            <a:off x="407360" y="1563140"/>
            <a:ext cx="4164640"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407360" y="2908931"/>
            <a:ext cx="4164640"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81192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3" name="Rectangle 12"/>
          <p:cNvSpPr/>
          <p:nvPr userDrawn="1"/>
        </p:nvSpPr>
        <p:spPr bwMode="auto">
          <a:xfrm>
            <a:off x="0" y="4294227"/>
            <a:ext cx="9144000" cy="84927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257954" y="4609156"/>
            <a:ext cx="1008478" cy="215816"/>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2252674" y="358"/>
            <a:ext cx="6879655" cy="5143142"/>
          </a:xfrm>
          <a:prstGeom prst="rect">
            <a:avLst/>
          </a:prstGeom>
        </p:spPr>
      </p:pic>
      <p:sp>
        <p:nvSpPr>
          <p:cNvPr id="9" name="Title 1"/>
          <p:cNvSpPr>
            <a:spLocks noGrp="1"/>
          </p:cNvSpPr>
          <p:nvPr>
            <p:ph type="title" hasCustomPrompt="1"/>
          </p:nvPr>
        </p:nvSpPr>
        <p:spPr>
          <a:xfrm>
            <a:off x="407360" y="1563140"/>
            <a:ext cx="4164640"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407360" y="2908931"/>
            <a:ext cx="4164640"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14319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4370070" cy="674749"/>
          </a:xfrm>
        </p:spPr>
        <p:txBody>
          <a:bodyPr/>
          <a:lstStyle/>
          <a:p>
            <a:r>
              <a:rPr lang="en-US"/>
              <a:t>Click to edit Master title style</a:t>
            </a:r>
          </a:p>
        </p:txBody>
      </p:sp>
      <p:sp>
        <p:nvSpPr>
          <p:cNvPr id="6" name="Text Placeholder 5"/>
          <p:cNvSpPr>
            <a:spLocks noGrp="1"/>
          </p:cNvSpPr>
          <p:nvPr>
            <p:ph type="body" sz="quarter" idx="10"/>
          </p:nvPr>
        </p:nvSpPr>
        <p:spPr>
          <a:xfrm>
            <a:off x="201930" y="1523862"/>
            <a:ext cx="4370070"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71700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6/14/2017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6/14/2017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6/14/2017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68725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6976595" y="2243275"/>
            <a:ext cx="5143967" cy="657418"/>
          </a:xfrm>
          <a:prstGeom prst="rect">
            <a:avLst/>
          </a:prstGeom>
        </p:spPr>
      </p:pic>
    </p:spTree>
    <p:extLst>
      <p:ext uri="{BB962C8B-B14F-4D97-AF65-F5344CB8AC3E}">
        <p14:creationId xmlns:p14="http://schemas.microsoft.com/office/powerpoint/2010/main" val="4008800505"/>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Lst>
  <p:transition>
    <p:fade/>
  </p:transition>
  <p:txStyles>
    <p:titleStyle>
      <a:lvl1pPr algn="l" defTabSz="685714"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17135"/>
            <a:ext cx="8741880" cy="674749"/>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01931" y="891886"/>
            <a:ext cx="8740140" cy="1587944"/>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253643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Lst>
  <p:transition>
    <p:fade/>
  </p:transition>
  <p:txStyles>
    <p:titleStyle>
      <a:lvl1pPr algn="l" defTabSz="685644"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4"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437" marR="0" indent="-177376"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1" marR="0" indent="-168040"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0" marR="0" indent="-168040"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0" marR="0" indent="-168040"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19"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7"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3"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6"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33413" y="357188"/>
            <a:ext cx="7877175" cy="8572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633413" y="1214437"/>
            <a:ext cx="7877175" cy="345281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84638" y="4905375"/>
            <a:ext cx="237244" cy="241092"/>
          </a:xfrm>
          <a:prstGeom prst="rect">
            <a:avLst/>
          </a:prstGeom>
          <a:ln w="12700">
            <a:miter lim="400000"/>
          </a:ln>
        </p:spPr>
        <p:txBody>
          <a:bodyPr wrap="none" lIns="50800" tIns="50800" rIns="50800" bIns="50800">
            <a:spAutoFit/>
          </a:bodyPr>
          <a:lstStyle>
            <a:lvl1pPr>
              <a:defRPr sz="900"/>
            </a:lvl1pPr>
          </a:lstStyle>
          <a:p>
            <a:fld id="{86CB4B4D-7CA3-9044-876B-883B54F8677D}" type="slidenum">
              <a:t>‹#›</a:t>
            </a:fld>
            <a:endParaRPr/>
          </a:p>
        </p:txBody>
      </p:sp>
    </p:spTree>
    <p:extLst>
      <p:ext uri="{BB962C8B-B14F-4D97-AF65-F5344CB8AC3E}">
        <p14:creationId xmlns:p14="http://schemas.microsoft.com/office/powerpoint/2010/main" val="1090748184"/>
      </p:ext>
    </p:extLst>
  </p:cSld>
  <p:clrMap bg1="lt1" tx1="dk1" bg2="lt2" tx2="dk2" accent1="accent1" accent2="accent2" accent3="accent3" accent4="accent4" accent5="accent5" accent6="accent6" hlink="hlink" folHlink="folHlink"/>
  <p:sldLayoutIdLst>
    <p:sldLayoutId id="2147483783" r:id="rId1"/>
  </p:sldLayoutIdLst>
  <p:transition spd="med"/>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p:titleStyle>
    <p:bodyStyle>
      <a:lvl1pPr marL="238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1pPr>
      <a:lvl2pPr marL="4762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2pPr>
      <a:lvl3pPr marL="7143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3pPr>
      <a:lvl4pPr marL="9525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4pPr>
      <a:lvl5pPr marL="11906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9278182" y="-22645"/>
            <a:ext cx="724700" cy="4263446"/>
            <a:chOff x="12618967" y="-30794"/>
            <a:chExt cx="985642" cy="5797760"/>
          </a:xfrm>
        </p:grpSpPr>
        <p:grpSp>
          <p:nvGrpSpPr>
            <p:cNvPr id="18" name="Group 17"/>
            <p:cNvGrpSpPr/>
            <p:nvPr userDrawn="1"/>
          </p:nvGrpSpPr>
          <p:grpSpPr>
            <a:xfrm>
              <a:off x="12618967" y="-30794"/>
              <a:ext cx="985642" cy="5797760"/>
              <a:chOff x="12618967" y="-30794"/>
              <a:chExt cx="985642" cy="5797760"/>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64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0 G:120 B:215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64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685647" fontAlgn="base">
                    <a:lnSpc>
                      <a:spcPct val="100000"/>
                    </a:lnSpc>
                    <a:spcBef>
                      <a:spcPct val="0"/>
                    </a:spcBef>
                    <a:spcAft>
                      <a:spcPct val="0"/>
                    </a:spcAft>
                  </a:pPr>
                  <a:r>
                    <a:rPr lang="en-US" sz="368">
                      <a:gradFill>
                        <a:gsLst>
                          <a:gs pos="92035">
                            <a:srgbClr val="505050"/>
                          </a:gs>
                          <a:gs pos="27000">
                            <a:srgbClr val="505050"/>
                          </a:gs>
                        </a:gsLst>
                        <a:lin ang="5400000" scaled="0"/>
                      </a:gradFill>
                      <a:ea typeface="Segoe UI" pitchFamily="34" charset="0"/>
                      <a:cs typeface="Segoe UI" pitchFamily="34" charset="0"/>
                    </a:rPr>
                    <a:t>R:</a:t>
                  </a:r>
                  <a:r>
                    <a:rPr lang="en-US" sz="368" baseline="0">
                      <a:gradFill>
                        <a:gsLst>
                          <a:gs pos="92035">
                            <a:srgbClr val="505050"/>
                          </a:gs>
                          <a:gs pos="27000">
                            <a:srgbClr val="505050"/>
                          </a:gs>
                        </a:gsLst>
                        <a:lin ang="5400000" scaled="0"/>
                      </a:gradFill>
                      <a:ea typeface="Segoe UI" pitchFamily="34" charset="0"/>
                      <a:cs typeface="Segoe UI" pitchFamily="34" charset="0"/>
                    </a:rPr>
                    <a:t>210 G:210 B:210</a:t>
                  </a:r>
                  <a:endParaRPr lang="en-US" sz="368">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8564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R:92</a:t>
                  </a:r>
                  <a:r>
                    <a:rPr lang="en-US" sz="368" baseline="0">
                      <a:gradFill>
                        <a:gsLst>
                          <a:gs pos="0">
                            <a:srgbClr val="FFFFFF"/>
                          </a:gs>
                          <a:gs pos="100000">
                            <a:srgbClr val="FFFFFF"/>
                          </a:gs>
                        </a:gsLst>
                        <a:lin ang="5400000" scaled="0"/>
                      </a:gradFill>
                      <a:ea typeface="Segoe UI" pitchFamily="34" charset="0"/>
                      <a:cs typeface="Segoe UI" pitchFamily="34" charset="0"/>
                    </a:rPr>
                    <a:t> G:45 B:145</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64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80 G:80 B:80</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68564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115 G:115 B:115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solidFill>
                        <a:srgbClr val="000000"/>
                      </a:solidFill>
                      <a:latin typeface="+mn-lt"/>
                      <a:ea typeface="Segoe UI" pitchFamily="34" charset="0"/>
                      <a:cs typeface="Segoe UI" pitchFamily="34" charset="0"/>
                    </a:rPr>
                    <a:t>Yellow</a:t>
                  </a:r>
                </a:p>
                <a:p>
                  <a:pPr marL="0" algn="l" defTabSz="685647" rtl="0" eaLnBrk="1" fontAlgn="base" latinLnBrk="0" hangingPunct="1">
                    <a:lnSpc>
                      <a:spcPct val="100000"/>
                    </a:lnSpc>
                    <a:spcBef>
                      <a:spcPct val="0"/>
                    </a:spcBef>
                    <a:spcAft>
                      <a:spcPct val="0"/>
                    </a:spcAft>
                  </a:pPr>
                  <a:r>
                    <a:rPr lang="en-US" sz="368"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64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68564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R:0</a:t>
                  </a:r>
                  <a:r>
                    <a:rPr lang="en-US" sz="368" baseline="0">
                      <a:gradFill>
                        <a:gsLst>
                          <a:gs pos="2092">
                            <a:srgbClr val="F8F8F8"/>
                          </a:gs>
                          <a:gs pos="10042">
                            <a:srgbClr val="F8F8F8"/>
                          </a:gs>
                        </a:gsLst>
                        <a:lin ang="5400000" scaled="0"/>
                      </a:gradFill>
                      <a:ea typeface="Segoe UI" pitchFamily="34" charset="0"/>
                      <a:cs typeface="Segoe UI" pitchFamily="34" charset="0"/>
                    </a:rPr>
                    <a:t> G:130 B:114</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2" y="226928"/>
                <a:ext cx="90508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7480" y="4197340"/>
                <a:ext cx="2705674"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Secondary colors (use only when</a:t>
                </a:r>
                <a:r>
                  <a:rPr lang="en-US" sz="735" baseline="0">
                    <a:gradFill>
                      <a:gsLst>
                        <a:gs pos="2917">
                          <a:schemeClr val="tx1"/>
                        </a:gs>
                        <a:gs pos="30000">
                          <a:schemeClr val="tx1"/>
                        </a:gs>
                      </a:gsLst>
                      <a:lin ang="5400000" scaled="0"/>
                    </a:gradFill>
                  </a:rPr>
                  <a:t> necessary)</a:t>
                </a:r>
                <a:endParaRPr lang="en-US" sz="735">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64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207309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48.xml"/><Relationship Id="rId5" Type="http://schemas.openxmlformats.org/officeDocument/2006/relationships/image" Target="../media/image35.jpeg"/><Relationship Id="rId4" Type="http://schemas.openxmlformats.org/officeDocument/2006/relationships/image" Target="../media/image34.jp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emf"/><Relationship Id="rId7" Type="http://schemas.openxmlformats.org/officeDocument/2006/relationships/image" Target="../media/image57.tiff"/><Relationship Id="rId12" Type="http://schemas.openxmlformats.org/officeDocument/2006/relationships/image" Target="../media/image62.emf"/><Relationship Id="rId2" Type="http://schemas.openxmlformats.org/officeDocument/2006/relationships/notesSlide" Target="../notesSlides/notesSlide11.xml"/><Relationship Id="rId1" Type="http://schemas.openxmlformats.org/officeDocument/2006/relationships/slideLayout" Target="../slideLayouts/slideLayout80.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tiff"/><Relationship Id="rId4" Type="http://schemas.openxmlformats.org/officeDocument/2006/relationships/image" Target="../media/image54.pn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3" Type="http://schemas.openxmlformats.org/officeDocument/2006/relationships/image" Target="../media/image64.emf"/><Relationship Id="rId7" Type="http://schemas.openxmlformats.org/officeDocument/2006/relationships/image" Target="../media/image68.emf"/><Relationship Id="rId12" Type="http://schemas.openxmlformats.org/officeDocument/2006/relationships/image" Target="../media/image73.emf"/><Relationship Id="rId2" Type="http://schemas.openxmlformats.org/officeDocument/2006/relationships/notesSlide" Target="../notesSlides/notesSlide12.xml"/><Relationship Id="rId16" Type="http://schemas.openxmlformats.org/officeDocument/2006/relationships/image" Target="../media/image77.emf"/><Relationship Id="rId1" Type="http://schemas.openxmlformats.org/officeDocument/2006/relationships/slideLayout" Target="../slideLayouts/slideLayout94.xml"/><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emf"/><Relationship Id="rId15" Type="http://schemas.openxmlformats.org/officeDocument/2006/relationships/image" Target="../media/image76.emf"/><Relationship Id="rId10" Type="http://schemas.openxmlformats.org/officeDocument/2006/relationships/image" Target="../media/image71.emf"/><Relationship Id="rId4" Type="http://schemas.openxmlformats.org/officeDocument/2006/relationships/image" Target="../media/image65.emf"/><Relationship Id="rId9" Type="http://schemas.openxmlformats.org/officeDocument/2006/relationships/image" Target="../media/image70.emf"/><Relationship Id="rId14" Type="http://schemas.openxmlformats.org/officeDocument/2006/relationships/image" Target="../media/image75.emf"/></Relationships>
</file>

<file path=ppt/slides/_rels/slide13.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emf"/><Relationship Id="rId3" Type="http://schemas.openxmlformats.org/officeDocument/2006/relationships/image" Target="../media/image72.emf"/><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notesSlide" Target="../notesSlides/notesSlide13.xml"/><Relationship Id="rId16" Type="http://schemas.openxmlformats.org/officeDocument/2006/relationships/image" Target="../media/image77.emf"/><Relationship Id="rId1" Type="http://schemas.openxmlformats.org/officeDocument/2006/relationships/slideLayout" Target="../slideLayouts/slideLayout94.xml"/><Relationship Id="rId6" Type="http://schemas.openxmlformats.org/officeDocument/2006/relationships/image" Target="../media/image75.emf"/><Relationship Id="rId11" Type="http://schemas.openxmlformats.org/officeDocument/2006/relationships/image" Target="../media/image68.emf"/><Relationship Id="rId5" Type="http://schemas.openxmlformats.org/officeDocument/2006/relationships/image" Target="../media/image74.emf"/><Relationship Id="rId15" Type="http://schemas.openxmlformats.org/officeDocument/2006/relationships/image" Target="../media/image76.emf"/><Relationship Id="rId10" Type="http://schemas.openxmlformats.org/officeDocument/2006/relationships/image" Target="../media/image67.emf"/><Relationship Id="rId4" Type="http://schemas.openxmlformats.org/officeDocument/2006/relationships/image" Target="../media/image73.emf"/><Relationship Id="rId9" Type="http://schemas.openxmlformats.org/officeDocument/2006/relationships/image" Target="../media/image66.emf"/><Relationship Id="rId14" Type="http://schemas.openxmlformats.org/officeDocument/2006/relationships/image" Target="../media/image71.emf"/></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emf"/></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71.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am I?</a:t>
            </a:r>
          </a:p>
        </p:txBody>
      </p:sp>
      <p:sp>
        <p:nvSpPr>
          <p:cNvPr id="6" name="Text Placeholder 5"/>
          <p:cNvSpPr>
            <a:spLocks noGrp="1"/>
          </p:cNvSpPr>
          <p:nvPr>
            <p:ph idx="4294967295"/>
          </p:nvPr>
        </p:nvSpPr>
        <p:spPr>
          <a:xfrm>
            <a:off x="650" y="1036582"/>
            <a:ext cx="8759909" cy="1507834"/>
          </a:xfrm>
        </p:spPr>
        <p:txBody>
          <a:bodyPr>
            <a:noAutofit/>
          </a:bodyPr>
          <a:lstStyle/>
          <a:p>
            <a:r>
              <a:rPr lang="en-US" sz="2353" dirty="0"/>
              <a:t>Abel Wang| @</a:t>
            </a:r>
            <a:r>
              <a:rPr lang="en-US" sz="2353" dirty="0" err="1"/>
              <a:t>AbelSquidHead</a:t>
            </a:r>
            <a:endParaRPr lang="en-US" sz="2353" dirty="0"/>
          </a:p>
          <a:p>
            <a:pPr lvl="1"/>
            <a:r>
              <a:rPr lang="en-US" sz="1471" dirty="0"/>
              <a:t>Senior Technical Project Marketing Manager for .NET, Mobile and DevOps</a:t>
            </a:r>
          </a:p>
          <a:p>
            <a:pPr lvl="1"/>
            <a:r>
              <a:rPr lang="en-US" sz="1471" dirty="0"/>
              <a:t>Blog at abelsquidhead.com</a:t>
            </a:r>
          </a:p>
          <a:p>
            <a:pPr lvl="1"/>
            <a:r>
              <a:rPr lang="en-US" sz="1471" dirty="0">
                <a:solidFill>
                  <a:schemeClr val="tx1"/>
                </a:solidFill>
              </a:rPr>
              <a:t>abel.wang@microsoft.com</a:t>
            </a:r>
          </a:p>
          <a:p>
            <a:r>
              <a:rPr lang="en-US" sz="2353" dirty="0"/>
              <a:t>Work</a:t>
            </a:r>
          </a:p>
          <a:p>
            <a:pPr lvl="1"/>
            <a:r>
              <a:rPr lang="en-US" sz="1471" dirty="0"/>
              <a:t>Writing code for over 20 years</a:t>
            </a:r>
          </a:p>
          <a:p>
            <a:pPr lvl="1"/>
            <a:r>
              <a:rPr lang="en-US" sz="1471" dirty="0"/>
              <a:t>Process Consultant/Certified Scrum</a:t>
            </a:r>
            <a:br>
              <a:rPr lang="en-US" sz="1471" dirty="0"/>
            </a:br>
            <a:r>
              <a:rPr lang="en-US" sz="1471" dirty="0"/>
              <a:t>Master</a:t>
            </a:r>
          </a:p>
          <a:p>
            <a:pPr lvl="1"/>
            <a:r>
              <a:rPr lang="en-US" sz="1471" dirty="0"/>
              <a:t>ALM Ranger</a:t>
            </a:r>
          </a:p>
          <a:p>
            <a:pPr lvl="1"/>
            <a:r>
              <a:rPr lang="en-US" sz="1471" dirty="0"/>
              <a:t>VSTS Team</a:t>
            </a:r>
          </a:p>
          <a:p>
            <a:pPr lvl="1"/>
            <a:r>
              <a:rPr lang="en-US" sz="1471" dirty="0"/>
              <a:t>DevOps, General App Dev, Mobile</a:t>
            </a:r>
            <a:br>
              <a:rPr lang="en-US" sz="1471" dirty="0"/>
            </a:br>
            <a:r>
              <a:rPr lang="en-US" sz="1471" dirty="0"/>
              <a:t>Visual Studio, Azure</a:t>
            </a:r>
          </a:p>
          <a:p>
            <a:r>
              <a:rPr lang="en-US" sz="2353" dirty="0"/>
              <a:t>Fun Stuff</a:t>
            </a:r>
          </a:p>
          <a:p>
            <a:pPr lvl="1"/>
            <a:r>
              <a:rPr lang="en-US" sz="1471" dirty="0"/>
              <a:t>Rock star in his own mind</a:t>
            </a:r>
          </a:p>
          <a:p>
            <a:pPr lvl="1"/>
            <a:r>
              <a:rPr lang="en-US" sz="1471" dirty="0"/>
              <a:t>Training for the Great Wall Marathon</a:t>
            </a:r>
          </a:p>
          <a:p>
            <a:pPr marL="252087" lvl="1" indent="0">
              <a:buNone/>
            </a:pPr>
            <a:endParaRPr lang="en-US" sz="147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011" y="262845"/>
            <a:ext cx="1905850" cy="25411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2672" y="1856060"/>
            <a:ext cx="3292622" cy="220216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6689" y="3140033"/>
            <a:ext cx="1313870" cy="1619422"/>
          </a:xfrm>
          <a:prstGeom prst="rect">
            <a:avLst/>
          </a:prstGeom>
        </p:spPr>
      </p:pic>
    </p:spTree>
    <p:extLst>
      <p:ext uri="{BB962C8B-B14F-4D97-AF65-F5344CB8AC3E}">
        <p14:creationId xmlns:p14="http://schemas.microsoft.com/office/powerpoint/2010/main" val="163271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Crash Reporting</a:t>
            </a:r>
          </a:p>
        </p:txBody>
      </p:sp>
      <p:pic>
        <p:nvPicPr>
          <p:cNvPr id="3" name="Picture 2"/>
          <p:cNvPicPr>
            <a:picLocks noChangeAspect="1"/>
          </p:cNvPicPr>
          <p:nvPr/>
        </p:nvPicPr>
        <p:blipFill>
          <a:blip r:embed="rId3"/>
          <a:stretch>
            <a:fillRect/>
          </a:stretch>
        </p:blipFill>
        <p:spPr>
          <a:xfrm>
            <a:off x="2614769" y="1352550"/>
            <a:ext cx="3908747" cy="3514587"/>
          </a:xfrm>
          <a:prstGeom prst="rect">
            <a:avLst/>
          </a:prstGeom>
        </p:spPr>
      </p:pic>
    </p:spTree>
    <p:extLst>
      <p:ext uri="{BB962C8B-B14F-4D97-AF65-F5344CB8AC3E}">
        <p14:creationId xmlns:p14="http://schemas.microsoft.com/office/powerpoint/2010/main" val="214134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Mobile Dev Ops Pipeline</a:t>
            </a:r>
          </a:p>
        </p:txBody>
      </p:sp>
      <p:sp>
        <p:nvSpPr>
          <p:cNvPr id="4" name="Right Arrow 3"/>
          <p:cNvSpPr/>
          <p:nvPr/>
        </p:nvSpPr>
        <p:spPr>
          <a:xfrm rot="16200000">
            <a:off x="1140642" y="3127274"/>
            <a:ext cx="1276981" cy="211754"/>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00B0F0"/>
              </a:solidFill>
            </a:endParaRPr>
          </a:p>
        </p:txBody>
      </p:sp>
      <p:sp>
        <p:nvSpPr>
          <p:cNvPr id="5" name="Bent Arrow 4"/>
          <p:cNvSpPr/>
          <p:nvPr/>
        </p:nvSpPr>
        <p:spPr>
          <a:xfrm rot="10800000">
            <a:off x="2221750" y="2455782"/>
            <a:ext cx="5075975" cy="1767457"/>
          </a:xfrm>
          <a:prstGeom prst="bentArrow">
            <a:avLst>
              <a:gd name="adj1" fmla="val 4873"/>
              <a:gd name="adj2" fmla="val 8600"/>
              <a:gd name="adj3" fmla="val 13322"/>
              <a:gd name="adj4" fmla="val 294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00B0F0"/>
              </a:solidFill>
            </a:endParaRPr>
          </a:p>
        </p:txBody>
      </p:sp>
      <p:sp>
        <p:nvSpPr>
          <p:cNvPr id="6" name="Rounded Rectangle 5"/>
          <p:cNvSpPr/>
          <p:nvPr/>
        </p:nvSpPr>
        <p:spPr bwMode="auto">
          <a:xfrm>
            <a:off x="1513763" y="3090888"/>
            <a:ext cx="530740" cy="530740"/>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894497" y="3090888"/>
            <a:ext cx="530740" cy="530740"/>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a:xfrm rot="16200000">
            <a:off x="521375" y="3127274"/>
            <a:ext cx="1276981" cy="211754"/>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00B0F0"/>
              </a:solidFill>
            </a:endParaRPr>
          </a:p>
        </p:txBody>
      </p:sp>
      <p:sp>
        <p:nvSpPr>
          <p:cNvPr id="9" name="Right Arrow 8"/>
          <p:cNvSpPr/>
          <p:nvPr/>
        </p:nvSpPr>
        <p:spPr>
          <a:xfrm>
            <a:off x="2123524" y="1566094"/>
            <a:ext cx="1303412" cy="766196"/>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sp>
        <p:nvSpPr>
          <p:cNvPr id="10" name="Right Arrow 9"/>
          <p:cNvSpPr/>
          <p:nvPr/>
        </p:nvSpPr>
        <p:spPr>
          <a:xfrm>
            <a:off x="3932787" y="1566094"/>
            <a:ext cx="1331587" cy="766196"/>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sp>
        <p:nvSpPr>
          <p:cNvPr id="11" name="Right Arrow 10"/>
          <p:cNvSpPr/>
          <p:nvPr/>
        </p:nvSpPr>
        <p:spPr>
          <a:xfrm>
            <a:off x="5731759" y="1566094"/>
            <a:ext cx="829553" cy="766196"/>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sp>
        <p:nvSpPr>
          <p:cNvPr id="12" name="TextBox 11"/>
          <p:cNvSpPr txBox="1"/>
          <p:nvPr/>
        </p:nvSpPr>
        <p:spPr>
          <a:xfrm>
            <a:off x="661843" y="977369"/>
            <a:ext cx="1199980" cy="285710"/>
          </a:xfrm>
          <a:prstGeom prst="rect">
            <a:avLst/>
          </a:prstGeom>
        </p:spPr>
        <p:txBody>
          <a:bodyPr vert="horz" wrap="square" lIns="68570" tIns="68570" rIns="68570" bIns="68570" rtlCol="0" anchor="ctr">
            <a:noAutofit/>
          </a:bodyPr>
          <a:lstStyle/>
          <a:p>
            <a:pPr marL="174989" indent="-174989" defTabSz="685669"/>
            <a:r>
              <a:rPr lang="en-US" sz="1176" dirty="0">
                <a:solidFill>
                  <a:srgbClr val="00B0F0"/>
                </a:solidFill>
                <a:latin typeface="Segoe UI Light"/>
                <a:ea typeface="Segoe UI" pitchFamily="34" charset="0"/>
                <a:cs typeface="Segoe UI" pitchFamily="34" charset="0"/>
              </a:rPr>
              <a:t>Code Repository</a:t>
            </a:r>
          </a:p>
        </p:txBody>
      </p:sp>
      <p:sp>
        <p:nvSpPr>
          <p:cNvPr id="13" name="TextBox 12"/>
          <p:cNvSpPr txBox="1"/>
          <p:nvPr/>
        </p:nvSpPr>
        <p:spPr>
          <a:xfrm>
            <a:off x="2067006" y="3090888"/>
            <a:ext cx="1257122" cy="530739"/>
          </a:xfrm>
          <a:prstGeom prst="rect">
            <a:avLst/>
          </a:prstGeom>
        </p:spPr>
        <p:txBody>
          <a:bodyPr vert="horz" wrap="square" lIns="68570" tIns="68570" rIns="68570" bIns="68570" rtlCol="0" anchor="ctr">
            <a:noAutofit/>
          </a:bodyPr>
          <a:lstStyle/>
          <a:p>
            <a:pPr defTabSz="685669"/>
            <a:r>
              <a:rPr lang="en-US" sz="1471" dirty="0">
                <a:solidFill>
                  <a:srgbClr val="00B0F0"/>
                </a:solidFill>
                <a:latin typeface="Segoe UI Light"/>
                <a:ea typeface="Segoe UI" pitchFamily="34" charset="0"/>
                <a:cs typeface="Segoe UI" pitchFamily="34" charset="0"/>
              </a:rPr>
              <a:t>Backlog</a:t>
            </a:r>
          </a:p>
        </p:txBody>
      </p:sp>
      <p:sp>
        <p:nvSpPr>
          <p:cNvPr id="14" name="TextBox 13"/>
          <p:cNvSpPr txBox="1"/>
          <p:nvPr/>
        </p:nvSpPr>
        <p:spPr>
          <a:xfrm>
            <a:off x="2732338" y="977369"/>
            <a:ext cx="1199980" cy="285710"/>
          </a:xfrm>
          <a:prstGeom prst="rect">
            <a:avLst/>
          </a:prstGeom>
        </p:spPr>
        <p:txBody>
          <a:bodyPr vert="horz" wrap="square" lIns="68570" tIns="68570" rIns="68570" bIns="68570" rtlCol="0" anchor="ctr">
            <a:noAutofit/>
          </a:bodyPr>
          <a:lstStyle/>
          <a:p>
            <a:pPr marL="174989" indent="-174989" algn="ctr" defTabSz="685669"/>
            <a:r>
              <a:rPr lang="en-US" sz="1176" dirty="0">
                <a:solidFill>
                  <a:srgbClr val="00B0F0"/>
                </a:solidFill>
                <a:latin typeface="Segoe UI Light"/>
                <a:ea typeface="Segoe UI" pitchFamily="34" charset="0"/>
                <a:cs typeface="Segoe UI" pitchFamily="34" charset="0"/>
              </a:rPr>
              <a:t>Build + Deploy</a:t>
            </a:r>
          </a:p>
        </p:txBody>
      </p:sp>
      <p:sp>
        <p:nvSpPr>
          <p:cNvPr id="15" name="TextBox 14"/>
          <p:cNvSpPr txBox="1"/>
          <p:nvPr/>
        </p:nvSpPr>
        <p:spPr>
          <a:xfrm>
            <a:off x="2447003" y="4146198"/>
            <a:ext cx="2524281" cy="285710"/>
          </a:xfrm>
          <a:prstGeom prst="rect">
            <a:avLst/>
          </a:prstGeom>
        </p:spPr>
        <p:txBody>
          <a:bodyPr vert="horz" wrap="square" lIns="68570" tIns="68570" rIns="68570" bIns="68570" rtlCol="0" anchor="ctr">
            <a:noAutofit/>
          </a:bodyPr>
          <a:lstStyle/>
          <a:p>
            <a:pPr algn="ctr" defTabSz="685669"/>
            <a:r>
              <a:rPr lang="en-US" sz="1471" dirty="0">
                <a:solidFill>
                  <a:srgbClr val="00B0F0"/>
                </a:solidFill>
                <a:latin typeface="Segoe UI Light"/>
                <a:ea typeface="Segoe UI" pitchFamily="34" charset="0"/>
                <a:cs typeface="Segoe UI" pitchFamily="34" charset="0"/>
              </a:rPr>
              <a:t>Monitor and improve</a:t>
            </a:r>
          </a:p>
        </p:txBody>
      </p:sp>
      <p:sp>
        <p:nvSpPr>
          <p:cNvPr id="16" name="Rounded Rectangle 15"/>
          <p:cNvSpPr/>
          <p:nvPr/>
        </p:nvSpPr>
        <p:spPr>
          <a:xfrm>
            <a:off x="426036" y="1394667"/>
            <a:ext cx="1688857" cy="1199980"/>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pic>
        <p:nvPicPr>
          <p:cNvPr id="17" name="Picture 16"/>
          <p:cNvPicPr>
            <a:picLocks noChangeAspect="1"/>
          </p:cNvPicPr>
          <p:nvPr/>
        </p:nvPicPr>
        <p:blipFill>
          <a:blip r:embed="rId3"/>
          <a:stretch>
            <a:fillRect/>
          </a:stretch>
        </p:blipFill>
        <p:spPr>
          <a:xfrm>
            <a:off x="952918" y="3126988"/>
            <a:ext cx="415483" cy="434807"/>
          </a:xfrm>
          <a:prstGeom prst="rect">
            <a:avLst/>
          </a:prstGeom>
        </p:spPr>
      </p:pic>
      <p:sp>
        <p:nvSpPr>
          <p:cNvPr id="18" name="Rounded Rectangle 17"/>
          <p:cNvSpPr/>
          <p:nvPr/>
        </p:nvSpPr>
        <p:spPr>
          <a:xfrm>
            <a:off x="2732338" y="1394667"/>
            <a:ext cx="1199980" cy="1199980"/>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pic>
        <p:nvPicPr>
          <p:cNvPr id="19" name="Picture 18"/>
          <p:cNvPicPr>
            <a:picLocks noChangeAspect="1"/>
          </p:cNvPicPr>
          <p:nvPr/>
        </p:nvPicPr>
        <p:blipFill>
          <a:blip r:embed="rId3"/>
          <a:stretch>
            <a:fillRect/>
          </a:stretch>
        </p:blipFill>
        <p:spPr>
          <a:xfrm>
            <a:off x="1575862" y="3126988"/>
            <a:ext cx="415483" cy="434807"/>
          </a:xfrm>
          <a:prstGeom prst="rect">
            <a:avLst/>
          </a:prstGeom>
        </p:spPr>
      </p:pic>
      <p:sp>
        <p:nvSpPr>
          <p:cNvPr id="25" name="TextBox 24"/>
          <p:cNvSpPr txBox="1"/>
          <p:nvPr/>
        </p:nvSpPr>
        <p:spPr>
          <a:xfrm>
            <a:off x="4405097" y="977369"/>
            <a:ext cx="1474117" cy="285710"/>
          </a:xfrm>
          <a:prstGeom prst="rect">
            <a:avLst/>
          </a:prstGeom>
        </p:spPr>
        <p:txBody>
          <a:bodyPr vert="horz" wrap="square" lIns="68570" tIns="68570" rIns="68570" bIns="68570" rtlCol="0" anchor="ctr">
            <a:noAutofit/>
          </a:bodyPr>
          <a:lstStyle/>
          <a:p>
            <a:pPr marL="174989" indent="-174989" algn="ctr" defTabSz="685669"/>
            <a:r>
              <a:rPr lang="en-US" sz="1176" dirty="0">
                <a:solidFill>
                  <a:srgbClr val="00B0F0"/>
                </a:solidFill>
                <a:latin typeface="Segoe UI Light"/>
                <a:ea typeface="Segoe UI" pitchFamily="34" charset="0"/>
                <a:cs typeface="Segoe UI" pitchFamily="34" charset="0"/>
              </a:rPr>
              <a:t>App Testing</a:t>
            </a:r>
          </a:p>
        </p:txBody>
      </p:sp>
      <p:sp>
        <p:nvSpPr>
          <p:cNvPr id="26" name="Rounded Rectangle 25"/>
          <p:cNvSpPr/>
          <p:nvPr/>
        </p:nvSpPr>
        <p:spPr>
          <a:xfrm>
            <a:off x="4564729" y="1394667"/>
            <a:ext cx="1199980" cy="1199980"/>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sp>
        <p:nvSpPr>
          <p:cNvPr id="27" name="TextBox 26"/>
          <p:cNvSpPr txBox="1"/>
          <p:nvPr/>
        </p:nvSpPr>
        <p:spPr>
          <a:xfrm>
            <a:off x="6619110" y="977369"/>
            <a:ext cx="1199980" cy="285710"/>
          </a:xfrm>
          <a:prstGeom prst="rect">
            <a:avLst/>
          </a:prstGeom>
        </p:spPr>
        <p:txBody>
          <a:bodyPr vert="horz" wrap="square" lIns="68570" tIns="68570" rIns="68570" bIns="68570" rtlCol="0" anchor="ctr">
            <a:noAutofit/>
          </a:bodyPr>
          <a:lstStyle/>
          <a:p>
            <a:pPr marL="174989" indent="-174989" algn="ctr" defTabSz="685669"/>
            <a:r>
              <a:rPr lang="en-US" sz="1176" dirty="0">
                <a:solidFill>
                  <a:srgbClr val="00B0F0"/>
                </a:solidFill>
                <a:latin typeface="Segoe UI Light"/>
                <a:ea typeface="Segoe UI" pitchFamily="34" charset="0"/>
                <a:cs typeface="Segoe UI" pitchFamily="34" charset="0"/>
              </a:rPr>
              <a:t>Beta Testing</a:t>
            </a:r>
          </a:p>
        </p:txBody>
      </p:sp>
      <p:sp>
        <p:nvSpPr>
          <p:cNvPr id="28" name="Rounded Rectangle 27"/>
          <p:cNvSpPr/>
          <p:nvPr/>
        </p:nvSpPr>
        <p:spPr>
          <a:xfrm>
            <a:off x="6619110" y="1394667"/>
            <a:ext cx="1199980" cy="1199980"/>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sp>
        <p:nvSpPr>
          <p:cNvPr id="47" name="Freeform 5"/>
          <p:cNvSpPr>
            <a:spLocks/>
          </p:cNvSpPr>
          <p:nvPr/>
        </p:nvSpPr>
        <p:spPr bwMode="auto">
          <a:xfrm>
            <a:off x="426035" y="5005012"/>
            <a:ext cx="2060144" cy="124892"/>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48" name="Freeform 7"/>
          <p:cNvSpPr>
            <a:spLocks/>
          </p:cNvSpPr>
          <p:nvPr/>
        </p:nvSpPr>
        <p:spPr bwMode="auto">
          <a:xfrm>
            <a:off x="493734" y="4393389"/>
            <a:ext cx="662981" cy="658312"/>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49" name="Freeform 8"/>
          <p:cNvSpPr>
            <a:spLocks/>
          </p:cNvSpPr>
          <p:nvPr/>
        </p:nvSpPr>
        <p:spPr bwMode="auto">
          <a:xfrm>
            <a:off x="1750830" y="4393389"/>
            <a:ext cx="664148" cy="658312"/>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0" name="Freeform 9"/>
          <p:cNvSpPr>
            <a:spLocks/>
          </p:cNvSpPr>
          <p:nvPr/>
        </p:nvSpPr>
        <p:spPr bwMode="auto">
          <a:xfrm>
            <a:off x="932609" y="4393388"/>
            <a:ext cx="224106" cy="144735"/>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1" name="Freeform 10"/>
          <p:cNvSpPr>
            <a:spLocks/>
          </p:cNvSpPr>
          <p:nvPr/>
        </p:nvSpPr>
        <p:spPr bwMode="auto">
          <a:xfrm>
            <a:off x="1750830" y="4393389"/>
            <a:ext cx="273130" cy="186755"/>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2" name="Freeform 11"/>
          <p:cNvSpPr>
            <a:spLocks/>
          </p:cNvSpPr>
          <p:nvPr/>
        </p:nvSpPr>
        <p:spPr bwMode="auto">
          <a:xfrm>
            <a:off x="447045" y="4275499"/>
            <a:ext cx="2013455" cy="176250"/>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4" name="Freeform 27"/>
          <p:cNvSpPr>
            <a:spLocks/>
          </p:cNvSpPr>
          <p:nvPr/>
        </p:nvSpPr>
        <p:spPr bwMode="auto">
          <a:xfrm>
            <a:off x="559098" y="4168115"/>
            <a:ext cx="52526" cy="22177"/>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5" name="Freeform 28"/>
          <p:cNvSpPr>
            <a:spLocks/>
          </p:cNvSpPr>
          <p:nvPr/>
        </p:nvSpPr>
        <p:spPr bwMode="auto">
          <a:xfrm>
            <a:off x="618626" y="4168115"/>
            <a:ext cx="52526" cy="22177"/>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9" name="Freeform 19"/>
          <p:cNvSpPr>
            <a:spLocks/>
          </p:cNvSpPr>
          <p:nvPr/>
        </p:nvSpPr>
        <p:spPr bwMode="auto">
          <a:xfrm>
            <a:off x="859783" y="4252155"/>
            <a:ext cx="606954" cy="24512"/>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pic>
        <p:nvPicPr>
          <p:cNvPr id="68" name="Picture 67"/>
          <p:cNvPicPr>
            <a:picLocks noChangeAspect="1"/>
          </p:cNvPicPr>
          <p:nvPr/>
        </p:nvPicPr>
        <p:blipFill>
          <a:blip r:embed="rId4"/>
          <a:stretch>
            <a:fillRect/>
          </a:stretch>
        </p:blipFill>
        <p:spPr>
          <a:xfrm>
            <a:off x="7747928" y="1444643"/>
            <a:ext cx="1430231" cy="1085443"/>
          </a:xfrm>
          <a:prstGeom prst="rect">
            <a:avLst/>
          </a:prstGeom>
        </p:spPr>
      </p:pic>
      <p:sp>
        <p:nvSpPr>
          <p:cNvPr id="153" name="TextBox 152"/>
          <p:cNvSpPr txBox="1"/>
          <p:nvPr/>
        </p:nvSpPr>
        <p:spPr>
          <a:xfrm>
            <a:off x="4971285" y="3122241"/>
            <a:ext cx="1673699" cy="359250"/>
          </a:xfrm>
          <a:prstGeom prst="rect">
            <a:avLst/>
          </a:prstGeom>
        </p:spPr>
        <p:txBody>
          <a:bodyPr vert="horz" wrap="square" lIns="68570" tIns="68570" rIns="68570" bIns="68570" rtlCol="0" anchor="ctr">
            <a:noAutofit/>
          </a:bodyPr>
          <a:lstStyle/>
          <a:p>
            <a:pPr marL="174989" indent="-174989" algn="ctr" defTabSz="685669"/>
            <a:r>
              <a:rPr lang="en-US" sz="1176" dirty="0">
                <a:solidFill>
                  <a:srgbClr val="00B0F0"/>
                </a:solidFill>
                <a:latin typeface="Segoe UI Light"/>
                <a:ea typeface="Segoe UI" pitchFamily="34" charset="0"/>
                <a:cs typeface="Segoe UI" pitchFamily="34" charset="0"/>
              </a:rPr>
              <a:t>Telemetry Collection</a:t>
            </a:r>
          </a:p>
        </p:txBody>
      </p:sp>
      <p:sp>
        <p:nvSpPr>
          <p:cNvPr id="159" name="Rectangle 16"/>
          <p:cNvSpPr>
            <a:spLocks noChangeArrowheads="1"/>
          </p:cNvSpPr>
          <p:nvPr/>
        </p:nvSpPr>
        <p:spPr bwMode="auto">
          <a:xfrm>
            <a:off x="932152" y="3927668"/>
            <a:ext cx="470390" cy="318651"/>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0" name="Oval 17"/>
          <p:cNvSpPr>
            <a:spLocks noChangeArrowheads="1"/>
          </p:cNvSpPr>
          <p:nvPr/>
        </p:nvSpPr>
        <p:spPr bwMode="auto">
          <a:xfrm>
            <a:off x="1163262" y="3934670"/>
            <a:ext cx="8171" cy="817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1" name="Rectangle 18"/>
          <p:cNvSpPr>
            <a:spLocks noChangeArrowheads="1"/>
          </p:cNvSpPr>
          <p:nvPr/>
        </p:nvSpPr>
        <p:spPr bwMode="auto">
          <a:xfrm>
            <a:off x="948492" y="3952180"/>
            <a:ext cx="438875" cy="281300"/>
          </a:xfrm>
          <a:prstGeom prst="rect">
            <a:avLst/>
          </a:prstGeom>
          <a:solidFill>
            <a:srgbClr val="45226D"/>
          </a:solidFill>
          <a:ln>
            <a:noFill/>
          </a:ln>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2" name="Freeform 19"/>
          <p:cNvSpPr>
            <a:spLocks/>
          </p:cNvSpPr>
          <p:nvPr/>
        </p:nvSpPr>
        <p:spPr bwMode="auto">
          <a:xfrm>
            <a:off x="859783" y="4252155"/>
            <a:ext cx="606954" cy="24512"/>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3" name="Rectangle 12"/>
          <p:cNvSpPr>
            <a:spLocks noChangeArrowheads="1"/>
          </p:cNvSpPr>
          <p:nvPr/>
        </p:nvSpPr>
        <p:spPr bwMode="auto">
          <a:xfrm>
            <a:off x="1547278" y="3927668"/>
            <a:ext cx="470390" cy="318651"/>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4" name="Oval 13"/>
          <p:cNvSpPr>
            <a:spLocks noChangeArrowheads="1"/>
          </p:cNvSpPr>
          <p:nvPr/>
        </p:nvSpPr>
        <p:spPr bwMode="auto">
          <a:xfrm>
            <a:off x="1778387" y="3934670"/>
            <a:ext cx="8171" cy="817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5" name="Rectangle 14"/>
          <p:cNvSpPr>
            <a:spLocks noChangeArrowheads="1"/>
          </p:cNvSpPr>
          <p:nvPr/>
        </p:nvSpPr>
        <p:spPr bwMode="auto">
          <a:xfrm>
            <a:off x="1563618" y="3952180"/>
            <a:ext cx="437708" cy="281300"/>
          </a:xfrm>
          <a:prstGeom prst="rect">
            <a:avLst/>
          </a:prstGeom>
          <a:solidFill>
            <a:schemeClr val="tx2"/>
          </a:solidFill>
          <a:ln>
            <a:noFill/>
          </a:ln>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6" name="Freeform 15"/>
          <p:cNvSpPr>
            <a:spLocks/>
          </p:cNvSpPr>
          <p:nvPr/>
        </p:nvSpPr>
        <p:spPr bwMode="auto">
          <a:xfrm>
            <a:off x="1473741" y="4252155"/>
            <a:ext cx="606954" cy="24512"/>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pic>
        <p:nvPicPr>
          <p:cNvPr id="167" name="Picture 166"/>
          <p:cNvPicPr>
            <a:picLocks noChangeAspect="1"/>
          </p:cNvPicPr>
          <p:nvPr/>
        </p:nvPicPr>
        <p:blipFill rotWithShape="1">
          <a:blip r:embed="rId5"/>
          <a:srcRect l="3410" t="11340" r="78999" b="34299"/>
          <a:stretch/>
        </p:blipFill>
        <p:spPr>
          <a:xfrm>
            <a:off x="1072516" y="4001453"/>
            <a:ext cx="190829" cy="182755"/>
          </a:xfrm>
          <a:prstGeom prst="rect">
            <a:avLst/>
          </a:prstGeom>
        </p:spPr>
      </p:pic>
      <p:pic>
        <p:nvPicPr>
          <p:cNvPr id="168" name="Picture 167"/>
          <p:cNvPicPr>
            <a:picLocks noChangeAspect="1"/>
          </p:cNvPicPr>
          <p:nvPr/>
        </p:nvPicPr>
        <p:blipFill rotWithShape="1">
          <a:blip r:embed="rId6"/>
          <a:srcRect l="17462" t="19887" r="15557" b="19717"/>
          <a:stretch/>
        </p:blipFill>
        <p:spPr>
          <a:xfrm>
            <a:off x="1665790" y="3987620"/>
            <a:ext cx="233363" cy="210421"/>
          </a:xfrm>
          <a:prstGeom prst="rect">
            <a:avLst/>
          </a:prstGeom>
        </p:spPr>
      </p:pic>
      <p:pic>
        <p:nvPicPr>
          <p:cNvPr id="3" name="Picture 2"/>
          <p:cNvPicPr>
            <a:picLocks noChangeAspect="1"/>
          </p:cNvPicPr>
          <p:nvPr/>
        </p:nvPicPr>
        <p:blipFill>
          <a:blip r:embed="rId7"/>
          <a:stretch>
            <a:fillRect/>
          </a:stretch>
        </p:blipFill>
        <p:spPr>
          <a:xfrm>
            <a:off x="2613060" y="1720937"/>
            <a:ext cx="902092" cy="50742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66335" y="1597897"/>
            <a:ext cx="734057" cy="734057"/>
          </a:xfrm>
          <a:prstGeom prst="rect">
            <a:avLst/>
          </a:prstGeom>
        </p:spPr>
      </p:pic>
      <p:pic>
        <p:nvPicPr>
          <p:cNvPr id="31" name="Picture 30"/>
          <p:cNvPicPr>
            <a:picLocks noChangeAspect="1"/>
          </p:cNvPicPr>
          <p:nvPr/>
        </p:nvPicPr>
        <p:blipFill rotWithShape="1">
          <a:blip r:embed="rId9" cstate="print">
            <a:biLevel thresh="25000"/>
            <a:extLst>
              <a:ext uri="{28A0092B-C50C-407E-A947-70E740481C1C}">
                <a14:useLocalDpi xmlns:a14="http://schemas.microsoft.com/office/drawing/2010/main" val="0"/>
              </a:ext>
            </a:extLst>
          </a:blip>
          <a:srcRect r="83506" b="2410"/>
          <a:stretch/>
        </p:blipFill>
        <p:spPr>
          <a:xfrm>
            <a:off x="4889667" y="1740018"/>
            <a:ext cx="700448" cy="569300"/>
          </a:xfrm>
          <a:prstGeom prst="rect">
            <a:avLst/>
          </a:prstGeom>
        </p:spPr>
      </p:pic>
      <p:pic>
        <p:nvPicPr>
          <p:cNvPr id="32" name="Picture 31"/>
          <p:cNvPicPr>
            <a:picLocks noChangeAspect="1"/>
          </p:cNvPicPr>
          <p:nvPr/>
        </p:nvPicPr>
        <p:blipFill>
          <a:blip r:embed="rId10"/>
          <a:stretch>
            <a:fillRect/>
          </a:stretch>
        </p:blipFill>
        <p:spPr>
          <a:xfrm>
            <a:off x="6885999" y="1776669"/>
            <a:ext cx="756774" cy="438929"/>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3389" y="1792913"/>
            <a:ext cx="1456691" cy="457550"/>
          </a:xfrm>
          <a:prstGeom prst="rect">
            <a:avLst/>
          </a:prstGeom>
        </p:spPr>
      </p:pic>
      <p:grpSp>
        <p:nvGrpSpPr>
          <p:cNvPr id="41" name="Group 40"/>
          <p:cNvGrpSpPr/>
          <p:nvPr/>
        </p:nvGrpSpPr>
        <p:grpSpPr>
          <a:xfrm>
            <a:off x="4991638" y="3481492"/>
            <a:ext cx="1645596" cy="1201895"/>
            <a:chOff x="10361154" y="4917377"/>
            <a:chExt cx="4956997" cy="3620445"/>
          </a:xfrm>
        </p:grpSpPr>
        <p:grpSp>
          <p:nvGrpSpPr>
            <p:cNvPr id="35" name="Group 34"/>
            <p:cNvGrpSpPr/>
            <p:nvPr/>
          </p:nvGrpSpPr>
          <p:grpSpPr>
            <a:xfrm>
              <a:off x="10361154" y="4917377"/>
              <a:ext cx="4956997" cy="3620445"/>
              <a:chOff x="10472787" y="6341222"/>
              <a:chExt cx="6488474" cy="4738991"/>
            </a:xfrm>
          </p:grpSpPr>
          <p:pic>
            <p:nvPicPr>
              <p:cNvPr id="170" name="Picture 169"/>
              <p:cNvPicPr>
                <a:picLocks noChangeAspect="1"/>
              </p:cNvPicPr>
              <p:nvPr/>
            </p:nvPicPr>
            <p:blipFill>
              <a:blip r:embed="rId12"/>
              <a:stretch>
                <a:fillRect/>
              </a:stretch>
            </p:blipFill>
            <p:spPr>
              <a:xfrm>
                <a:off x="10472787" y="6341222"/>
                <a:ext cx="6488474" cy="4738991"/>
              </a:xfrm>
              <a:prstGeom prst="rect">
                <a:avLst/>
              </a:prstGeom>
            </p:spPr>
          </p:pic>
          <p:sp>
            <p:nvSpPr>
              <p:cNvPr id="34" name="Rectangle 33"/>
              <p:cNvSpPr/>
              <p:nvPr/>
            </p:nvSpPr>
            <p:spPr bwMode="auto">
              <a:xfrm>
                <a:off x="10886288" y="7894681"/>
                <a:ext cx="5709785" cy="2639888"/>
              </a:xfrm>
              <a:prstGeom prst="rect">
                <a:avLst/>
              </a:prstGeom>
              <a:solidFill>
                <a:srgbClr val="1989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Picture 35"/>
            <p:cNvPicPr>
              <a:picLocks noChangeAspect="1"/>
            </p:cNvPicPr>
            <p:nvPr/>
          </p:nvPicPr>
          <p:blipFill rotWithShape="1">
            <a:blip r:embed="rId13"/>
            <a:srcRect b="12485"/>
            <a:stretch/>
          </p:blipFill>
          <p:spPr>
            <a:xfrm>
              <a:off x="10858629" y="6407150"/>
              <a:ext cx="2819400" cy="1122560"/>
            </a:xfrm>
            <a:prstGeom prst="rect">
              <a:avLst/>
            </a:prstGeom>
          </p:spPr>
        </p:pic>
        <p:pic>
          <p:nvPicPr>
            <p:cNvPr id="171" name="Picture 170"/>
            <p:cNvPicPr>
              <a:picLocks noChangeAspect="1"/>
            </p:cNvPicPr>
            <p:nvPr/>
          </p:nvPicPr>
          <p:blipFill>
            <a:blip r:embed="rId10"/>
            <a:stretch>
              <a:fillRect/>
            </a:stretch>
          </p:blipFill>
          <p:spPr>
            <a:xfrm>
              <a:off x="13737825" y="6696038"/>
              <a:ext cx="1029265" cy="596974"/>
            </a:xfrm>
            <a:prstGeom prst="rect">
              <a:avLst/>
            </a:prstGeom>
          </p:spPr>
        </p:pic>
        <p:cxnSp>
          <p:nvCxnSpPr>
            <p:cNvPr id="38" name="Straight Connector 37"/>
            <p:cNvCxnSpPr/>
            <p:nvPr/>
          </p:nvCxnSpPr>
          <p:spPr>
            <a:xfrm>
              <a:off x="13854693"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770965"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1834861"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0898757"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6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D32"/>
        </a:solidFill>
        <a:effectLst/>
      </p:bgPr>
    </p:bg>
    <p:spTree>
      <p:nvGrpSpPr>
        <p:cNvPr id="1" name=""/>
        <p:cNvGrpSpPr/>
        <p:nvPr/>
      </p:nvGrpSpPr>
      <p:grpSpPr>
        <a:xfrm>
          <a:off x="0" y="0"/>
          <a:ext cx="0" cy="0"/>
          <a:chOff x="0" y="0"/>
          <a:chExt cx="0" cy="0"/>
        </a:xfrm>
      </p:grpSpPr>
      <p:grpSp>
        <p:nvGrpSpPr>
          <p:cNvPr id="25" name="Group 24"/>
          <p:cNvGrpSpPr/>
          <p:nvPr/>
        </p:nvGrpSpPr>
        <p:grpSpPr>
          <a:xfrm>
            <a:off x="6656935" y="2405523"/>
            <a:ext cx="1961545" cy="504960"/>
            <a:chOff x="9732872" y="4028071"/>
            <a:chExt cx="1554366" cy="400140"/>
          </a:xfrm>
        </p:grpSpPr>
        <p:sp>
          <p:nvSpPr>
            <p:cNvPr id="74" name="TextBox 73"/>
            <p:cNvSpPr txBox="1"/>
            <p:nvPr/>
          </p:nvSpPr>
          <p:spPr>
            <a:xfrm>
              <a:off x="10274848" y="4074695"/>
              <a:ext cx="1012390"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3"/>
            <a:stretch>
              <a:fillRect/>
            </a:stretch>
          </p:blipFill>
          <p:spPr>
            <a:xfrm>
              <a:off x="9732872" y="4028071"/>
              <a:ext cx="581400" cy="400140"/>
            </a:xfrm>
            <a:prstGeom prst="rect">
              <a:avLst/>
            </a:prstGeom>
          </p:spPr>
        </p:pic>
      </p:grpSp>
      <p:grpSp>
        <p:nvGrpSpPr>
          <p:cNvPr id="18" name="Group 17"/>
          <p:cNvGrpSpPr/>
          <p:nvPr/>
        </p:nvGrpSpPr>
        <p:grpSpPr>
          <a:xfrm>
            <a:off x="6750543" y="1423664"/>
            <a:ext cx="1811751" cy="517908"/>
            <a:chOff x="1037953" y="299060"/>
            <a:chExt cx="1435667" cy="410400"/>
          </a:xfrm>
        </p:grpSpPr>
        <p:pic>
          <p:nvPicPr>
            <p:cNvPr id="17" name="Picture 16"/>
            <p:cNvPicPr>
              <a:picLocks noChangeAspect="1"/>
            </p:cNvPicPr>
            <p:nvPr/>
          </p:nvPicPr>
          <p:blipFill>
            <a:blip r:embed="rId4"/>
            <a:stretch>
              <a:fillRect/>
            </a:stretch>
          </p:blipFill>
          <p:spPr>
            <a:xfrm>
              <a:off x="1037953" y="299060"/>
              <a:ext cx="335160" cy="410400"/>
            </a:xfrm>
            <a:prstGeom prst="rect">
              <a:avLst/>
            </a:prstGeom>
          </p:spPr>
        </p:pic>
        <p:sp>
          <p:nvSpPr>
            <p:cNvPr id="53" name="TextBox 52"/>
            <p:cNvSpPr txBox="1"/>
            <p:nvPr/>
          </p:nvSpPr>
          <p:spPr>
            <a:xfrm>
              <a:off x="1428152" y="418198"/>
              <a:ext cx="1045468"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1484185" y="2675015"/>
            <a:ext cx="1535034" cy="586962"/>
            <a:chOff x="788293" y="5082871"/>
            <a:chExt cx="1216390" cy="465120"/>
          </a:xfrm>
        </p:grpSpPr>
        <p:pic>
          <p:nvPicPr>
            <p:cNvPr id="11" name="Picture 10"/>
            <p:cNvPicPr>
              <a:picLocks noChangeAspect="1"/>
            </p:cNvPicPr>
            <p:nvPr/>
          </p:nvPicPr>
          <p:blipFill>
            <a:blip r:embed="rId5"/>
            <a:stretch>
              <a:fillRect/>
            </a:stretch>
          </p:blipFill>
          <p:spPr>
            <a:xfrm>
              <a:off x="788293" y="5082871"/>
              <a:ext cx="499320" cy="465120"/>
            </a:xfrm>
            <a:prstGeom prst="rect">
              <a:avLst/>
            </a:prstGeom>
          </p:spPr>
        </p:pic>
        <p:sp>
          <p:nvSpPr>
            <p:cNvPr id="56" name="TextBox 55"/>
            <p:cNvSpPr txBox="1"/>
            <p:nvPr/>
          </p:nvSpPr>
          <p:spPr>
            <a:xfrm>
              <a:off x="1304775" y="5175629"/>
              <a:ext cx="699908"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413239" y="3365079"/>
            <a:ext cx="2602013" cy="630121"/>
            <a:chOff x="945613" y="3735903"/>
            <a:chExt cx="2061886" cy="499320"/>
          </a:xfrm>
        </p:grpSpPr>
        <p:pic>
          <p:nvPicPr>
            <p:cNvPr id="12" name="Picture 11"/>
            <p:cNvPicPr>
              <a:picLocks noChangeAspect="1"/>
            </p:cNvPicPr>
            <p:nvPr/>
          </p:nvPicPr>
          <p:blipFill>
            <a:blip r:embed="rId6"/>
            <a:stretch>
              <a:fillRect/>
            </a:stretch>
          </p:blipFill>
          <p:spPr>
            <a:xfrm>
              <a:off x="945613" y="3735903"/>
              <a:ext cx="519840" cy="499320"/>
            </a:xfrm>
            <a:prstGeom prst="rect">
              <a:avLst/>
            </a:prstGeom>
          </p:spPr>
        </p:pic>
        <p:sp>
          <p:nvSpPr>
            <p:cNvPr id="77" name="TextBox 76"/>
            <p:cNvSpPr txBox="1"/>
            <p:nvPr/>
          </p:nvSpPr>
          <p:spPr>
            <a:xfrm>
              <a:off x="1431118" y="3860710"/>
              <a:ext cx="1576381"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332210" y="1963930"/>
            <a:ext cx="2067213" cy="483380"/>
            <a:chOff x="398413" y="3007109"/>
            <a:chExt cx="1638099" cy="383040"/>
          </a:xfrm>
        </p:grpSpPr>
        <p:sp>
          <p:nvSpPr>
            <p:cNvPr id="63" name="TextBox 62"/>
            <p:cNvSpPr txBox="1"/>
            <p:nvPr/>
          </p:nvSpPr>
          <p:spPr>
            <a:xfrm>
              <a:off x="857364" y="3059426"/>
              <a:ext cx="1179148" cy="2438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500"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7"/>
            <a:stretch>
              <a:fillRect/>
            </a:stretch>
          </p:blipFill>
          <p:spPr>
            <a:xfrm>
              <a:off x="398413" y="3007109"/>
              <a:ext cx="389880" cy="383040"/>
            </a:xfrm>
            <a:prstGeom prst="rect">
              <a:avLst/>
            </a:prstGeom>
          </p:spPr>
        </p:pic>
      </p:grpSp>
      <p:grpSp>
        <p:nvGrpSpPr>
          <p:cNvPr id="23" name="Group 22"/>
          <p:cNvGrpSpPr/>
          <p:nvPr/>
        </p:nvGrpSpPr>
        <p:grpSpPr>
          <a:xfrm>
            <a:off x="6069378" y="3833599"/>
            <a:ext cx="2376493" cy="634437"/>
            <a:chOff x="9000731" y="4515809"/>
            <a:chExt cx="1883178" cy="502740"/>
          </a:xfrm>
        </p:grpSpPr>
        <p:sp>
          <p:nvSpPr>
            <p:cNvPr id="60" name="TextBox 59"/>
            <p:cNvSpPr txBox="1"/>
            <p:nvPr/>
          </p:nvSpPr>
          <p:spPr>
            <a:xfrm>
              <a:off x="9534446" y="4612157"/>
              <a:ext cx="1349463"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8"/>
            <a:stretch>
              <a:fillRect/>
            </a:stretch>
          </p:blipFill>
          <p:spPr>
            <a:xfrm>
              <a:off x="9000731" y="4515809"/>
              <a:ext cx="554040" cy="502740"/>
            </a:xfrm>
            <a:prstGeom prst="rect">
              <a:avLst/>
            </a:prstGeom>
          </p:spPr>
        </p:pic>
      </p:grpSp>
      <p:grpSp>
        <p:nvGrpSpPr>
          <p:cNvPr id="24" name="Group 23"/>
          <p:cNvGrpSpPr/>
          <p:nvPr/>
        </p:nvGrpSpPr>
        <p:grpSpPr>
          <a:xfrm>
            <a:off x="7008337" y="3052760"/>
            <a:ext cx="1566044" cy="690543"/>
            <a:chOff x="10310502" y="2808057"/>
            <a:chExt cx="1240965" cy="547200"/>
          </a:xfrm>
        </p:grpSpPr>
        <p:sp>
          <p:nvSpPr>
            <p:cNvPr id="50" name="TextBox 49"/>
            <p:cNvSpPr txBox="1"/>
            <p:nvPr/>
          </p:nvSpPr>
          <p:spPr>
            <a:xfrm>
              <a:off x="10849017" y="2943190"/>
              <a:ext cx="702450"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9"/>
            <a:stretch>
              <a:fillRect/>
            </a:stretch>
          </p:blipFill>
          <p:spPr>
            <a:xfrm>
              <a:off x="10310502" y="2808057"/>
              <a:ext cx="547200" cy="547200"/>
            </a:xfrm>
            <a:prstGeom prst="rect">
              <a:avLst/>
            </a:prstGeom>
          </p:spPr>
        </p:pic>
      </p:grpSp>
      <p:grpSp>
        <p:nvGrpSpPr>
          <p:cNvPr id="94" name="Group 93"/>
          <p:cNvGrpSpPr/>
          <p:nvPr/>
        </p:nvGrpSpPr>
        <p:grpSpPr>
          <a:xfrm>
            <a:off x="2122343" y="4124518"/>
            <a:ext cx="1352096" cy="553442"/>
            <a:chOff x="2716950" y="3143371"/>
            <a:chExt cx="1085960" cy="444507"/>
          </a:xfrm>
        </p:grpSpPr>
        <p:sp>
          <p:nvSpPr>
            <p:cNvPr id="95" name="TextBox 94"/>
            <p:cNvSpPr txBox="1"/>
            <p:nvPr/>
          </p:nvSpPr>
          <p:spPr>
            <a:xfrm>
              <a:off x="3220866" y="3183033"/>
              <a:ext cx="582044" cy="284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0"/>
            <a:stretch>
              <a:fillRect/>
            </a:stretch>
          </p:blipFill>
          <p:spPr>
            <a:xfrm>
              <a:off x="2716950" y="3143371"/>
              <a:ext cx="510710" cy="444507"/>
            </a:xfrm>
            <a:prstGeom prst="rect">
              <a:avLst/>
            </a:prstGeom>
          </p:spPr>
        </p:pic>
      </p:grpSp>
      <p:sp>
        <p:nvSpPr>
          <p:cNvPr id="40" name="Rectangle 39"/>
          <p:cNvSpPr/>
          <p:nvPr/>
        </p:nvSpPr>
        <p:spPr>
          <a:xfrm>
            <a:off x="331" y="0"/>
            <a:ext cx="9143669" cy="5165327"/>
          </a:xfrm>
          <a:prstGeom prst="rect">
            <a:avLst/>
          </a:prstGeom>
          <a:solidFill>
            <a:srgbClr val="282D3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latin typeface="Segoe UI"/>
            </a:endParaRPr>
          </a:p>
        </p:txBody>
      </p:sp>
      <p:pic>
        <p:nvPicPr>
          <p:cNvPr id="7" name="Picture 6"/>
          <p:cNvPicPr>
            <a:picLocks noChangeAspect="1"/>
          </p:cNvPicPr>
          <p:nvPr/>
        </p:nvPicPr>
        <p:blipFill>
          <a:blip r:embed="rId11"/>
          <a:stretch>
            <a:fillRect/>
          </a:stretch>
        </p:blipFill>
        <p:spPr>
          <a:xfrm>
            <a:off x="1185559" y="1198924"/>
            <a:ext cx="1124651" cy="398561"/>
          </a:xfrm>
          <a:prstGeom prst="rect">
            <a:avLst/>
          </a:prstGeom>
        </p:spPr>
      </p:pic>
      <p:pic>
        <p:nvPicPr>
          <p:cNvPr id="9" name="Picture 8"/>
          <p:cNvPicPr>
            <a:picLocks noChangeAspect="1"/>
          </p:cNvPicPr>
          <p:nvPr/>
        </p:nvPicPr>
        <p:blipFill>
          <a:blip r:embed="rId12"/>
          <a:stretch>
            <a:fillRect/>
          </a:stretch>
        </p:blipFill>
        <p:spPr>
          <a:xfrm>
            <a:off x="2687837" y="605917"/>
            <a:ext cx="1022053" cy="402506"/>
          </a:xfrm>
          <a:prstGeom prst="rect">
            <a:avLst/>
          </a:prstGeom>
        </p:spPr>
      </p:pic>
      <p:pic>
        <p:nvPicPr>
          <p:cNvPr id="10" name="Picture 9"/>
          <p:cNvPicPr>
            <a:picLocks noChangeAspect="1"/>
          </p:cNvPicPr>
          <p:nvPr/>
        </p:nvPicPr>
        <p:blipFill>
          <a:blip r:embed="rId13"/>
          <a:stretch>
            <a:fillRect/>
          </a:stretch>
        </p:blipFill>
        <p:spPr>
          <a:xfrm>
            <a:off x="4025346" y="1244525"/>
            <a:ext cx="1708684" cy="366992"/>
          </a:xfrm>
          <a:prstGeom prst="rect">
            <a:avLst/>
          </a:prstGeom>
        </p:spPr>
      </p:pic>
      <p:pic>
        <p:nvPicPr>
          <p:cNvPr id="14" name="Picture 13"/>
          <p:cNvPicPr>
            <a:picLocks noChangeAspect="1"/>
          </p:cNvPicPr>
          <p:nvPr/>
        </p:nvPicPr>
        <p:blipFill>
          <a:blip r:embed="rId14"/>
          <a:stretch>
            <a:fillRect/>
          </a:stretch>
        </p:blipFill>
        <p:spPr>
          <a:xfrm>
            <a:off x="5847973" y="526000"/>
            <a:ext cx="1617921" cy="366992"/>
          </a:xfrm>
          <a:prstGeom prst="rect">
            <a:avLst/>
          </a:prstGeom>
        </p:spPr>
      </p:pic>
      <p:grpSp>
        <p:nvGrpSpPr>
          <p:cNvPr id="8" name="Group 7"/>
          <p:cNvGrpSpPr/>
          <p:nvPr/>
        </p:nvGrpSpPr>
        <p:grpSpPr>
          <a:xfrm>
            <a:off x="3423076" y="2176824"/>
            <a:ext cx="2942201" cy="1409438"/>
            <a:chOff x="4564102" y="2902433"/>
            <a:chExt cx="3922934" cy="1879250"/>
          </a:xfrm>
        </p:grpSpPr>
        <p:grpSp>
          <p:nvGrpSpPr>
            <p:cNvPr id="4" name="Group 3"/>
            <p:cNvGrpSpPr/>
            <p:nvPr/>
          </p:nvGrpSpPr>
          <p:grpSpPr>
            <a:xfrm>
              <a:off x="4564102" y="3331581"/>
              <a:ext cx="3019193" cy="1450102"/>
              <a:chOff x="4564102" y="3331581"/>
              <a:chExt cx="3019193" cy="1450102"/>
            </a:xfrm>
          </p:grpSpPr>
          <p:sp>
            <p:nvSpPr>
              <p:cNvPr id="2" name="Rectangle: Rounded Corners 1"/>
              <p:cNvSpPr/>
              <p:nvPr/>
            </p:nvSpPr>
            <p:spPr>
              <a:xfrm>
                <a:off x="4770614" y="3331581"/>
                <a:ext cx="2615182" cy="548957"/>
              </a:xfrm>
              <a:prstGeom prst="roundRect">
                <a:avLst>
                  <a:gd name="adj" fmla="val 5625"/>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100">
                  <a:solidFill>
                    <a:srgbClr val="FFFFFF"/>
                  </a:solidFill>
                  <a:latin typeface="Helvetica Light"/>
                  <a:sym typeface="Helvetica Light"/>
                </a:endParaRPr>
              </a:p>
            </p:txBody>
          </p:sp>
          <p:sp>
            <p:nvSpPr>
              <p:cNvPr id="3" name="Rectangle: Top Corners Rounded 2"/>
              <p:cNvSpPr/>
              <p:nvPr/>
            </p:nvSpPr>
            <p:spPr>
              <a:xfrm rot="10800000">
                <a:off x="4564102" y="4160494"/>
                <a:ext cx="3019193" cy="621189"/>
              </a:xfrm>
              <a:prstGeom prst="round2SameRect">
                <a:avLst>
                  <a:gd name="adj1" fmla="val 50000"/>
                  <a:gd name="adj2" fmla="val 0"/>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100">
                  <a:solidFill>
                    <a:srgbClr val="FFFFFF"/>
                  </a:solidFill>
                  <a:latin typeface="Helvetica Light"/>
                  <a:sym typeface="Helvetica Light"/>
                </a:endParaRPr>
              </a:p>
            </p:txBody>
          </p:sp>
        </p:grpSp>
        <p:sp>
          <p:nvSpPr>
            <p:cNvPr id="6" name="Rectangle: Rounded Corners 5"/>
            <p:cNvSpPr/>
            <p:nvPr/>
          </p:nvSpPr>
          <p:spPr>
            <a:xfrm>
              <a:off x="7942353" y="2902433"/>
              <a:ext cx="544683" cy="569594"/>
            </a:xfrm>
            <a:prstGeom prst="roundRect">
              <a:avLst>
                <a:gd name="adj" fmla="val 11833"/>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100">
                <a:solidFill>
                  <a:srgbClr val="FFFFFF"/>
                </a:solidFill>
                <a:latin typeface="Helvetica Light"/>
                <a:sym typeface="Helvetica Light"/>
              </a:endParaRPr>
            </a:p>
          </p:txBody>
        </p:sp>
      </p:grpSp>
      <p:pic>
        <p:nvPicPr>
          <p:cNvPr id="5" name="Picture 4"/>
          <p:cNvPicPr>
            <a:picLocks noChangeAspect="1"/>
          </p:cNvPicPr>
          <p:nvPr/>
        </p:nvPicPr>
        <p:blipFill>
          <a:blip r:embed="rId15"/>
          <a:stretch>
            <a:fillRect/>
          </a:stretch>
        </p:blipFill>
        <p:spPr>
          <a:xfrm>
            <a:off x="5544734" y="1984806"/>
            <a:ext cx="825930" cy="1123470"/>
          </a:xfrm>
          <a:prstGeom prst="rect">
            <a:avLst/>
          </a:prstGeom>
        </p:spPr>
      </p:pic>
      <p:pic>
        <p:nvPicPr>
          <p:cNvPr id="98" name="Picture 97"/>
          <p:cNvPicPr>
            <a:picLocks noChangeAspect="1"/>
          </p:cNvPicPr>
          <p:nvPr/>
        </p:nvPicPr>
        <p:blipFill>
          <a:blip r:embed="rId16"/>
          <a:stretch>
            <a:fillRect/>
          </a:stretch>
        </p:blipFill>
        <p:spPr>
          <a:xfrm>
            <a:off x="3414926" y="1968792"/>
            <a:ext cx="2290077" cy="1475227"/>
          </a:xfrm>
          <a:prstGeom prst="rect">
            <a:avLst/>
          </a:prstGeom>
        </p:spPr>
      </p:pic>
      <p:sp>
        <p:nvSpPr>
          <p:cNvPr id="41" name="Rectangle 40"/>
          <p:cNvSpPr/>
          <p:nvPr/>
        </p:nvSpPr>
        <p:spPr>
          <a:xfrm>
            <a:off x="6661539" y="1287066"/>
            <a:ext cx="2051435" cy="699510"/>
          </a:xfrm>
          <a:prstGeom prst="rect">
            <a:avLst/>
          </a:prstGeom>
          <a:solidFill>
            <a:srgbClr val="282D3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latin typeface="Segoe UI"/>
            </a:endParaRPr>
          </a:p>
        </p:txBody>
      </p:sp>
      <p:sp>
        <p:nvSpPr>
          <p:cNvPr id="42" name="Rectangle 41"/>
          <p:cNvSpPr/>
          <p:nvPr/>
        </p:nvSpPr>
        <p:spPr>
          <a:xfrm>
            <a:off x="1153708" y="2558654"/>
            <a:ext cx="2051435" cy="699510"/>
          </a:xfrm>
          <a:prstGeom prst="rect">
            <a:avLst/>
          </a:prstGeom>
          <a:solidFill>
            <a:srgbClr val="282D32">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latin typeface="Segoe UI"/>
            </a:endParaRPr>
          </a:p>
        </p:txBody>
      </p:sp>
      <p:sp>
        <p:nvSpPr>
          <p:cNvPr id="43" name="Rectangle 42"/>
          <p:cNvSpPr/>
          <p:nvPr/>
        </p:nvSpPr>
        <p:spPr>
          <a:xfrm>
            <a:off x="5906400" y="3787046"/>
            <a:ext cx="2653456" cy="699510"/>
          </a:xfrm>
          <a:prstGeom prst="rect">
            <a:avLst/>
          </a:prstGeom>
          <a:solidFill>
            <a:srgbClr val="282D3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latin typeface="Segoe UI"/>
            </a:endParaRPr>
          </a:p>
        </p:txBody>
      </p:sp>
      <p:sp>
        <p:nvSpPr>
          <p:cNvPr id="44" name="Rectangle 43"/>
          <p:cNvSpPr/>
          <p:nvPr/>
        </p:nvSpPr>
        <p:spPr>
          <a:xfrm>
            <a:off x="6647251" y="3151585"/>
            <a:ext cx="2051435" cy="699510"/>
          </a:xfrm>
          <a:prstGeom prst="rect">
            <a:avLst/>
          </a:prstGeom>
          <a:solidFill>
            <a:srgbClr val="282D32">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latin typeface="Segoe UI"/>
            </a:endParaRPr>
          </a:p>
        </p:txBody>
      </p:sp>
    </p:spTree>
    <p:extLst>
      <p:ext uri="{BB962C8B-B14F-4D97-AF65-F5344CB8AC3E}">
        <p14:creationId xmlns:p14="http://schemas.microsoft.com/office/powerpoint/2010/main" val="20409629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par>
                                <p:cTn id="13" presetID="10" presetClass="entr" presetSubtype="0" fill="hold" nodeType="with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childTnLst>
                                </p:cTn>
                              </p:par>
                              <p:par>
                                <p:cTn id="16" presetID="10" presetClass="entr" presetSubtype="0" fill="hold" nodeType="withEffect">
                                  <p:stCondLst>
                                    <p:cond delay="2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750"/>
                                        <p:tgtEl>
                                          <p:spTgt spid="19"/>
                                        </p:tgtEl>
                                      </p:cBhvr>
                                    </p:animEffect>
                                  </p:childTnLst>
                                </p:cTn>
                              </p:par>
                              <p:par>
                                <p:cTn id="19" presetID="10" presetClass="entr" presetSubtype="0" fill="hold"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par>
                                <p:cTn id="22" presetID="10" presetClass="entr" presetSubtype="0" fill="hold" nodeType="withEffect">
                                  <p:stCondLst>
                                    <p:cond delay="40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750"/>
                                        <p:tgtEl>
                                          <p:spTgt spid="94"/>
                                        </p:tgtEl>
                                      </p:cBhvr>
                                    </p:animEffect>
                                  </p:childTnLst>
                                </p:cTn>
                              </p:par>
                              <p:par>
                                <p:cTn id="25" presetID="10" presetClass="entr" presetSubtype="0" fill="hold" nodeType="with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par>
                                <p:cTn id="28" presetID="10" presetClass="entr" presetSubtype="0" fill="hold" nodeType="withEffect">
                                  <p:stCondLst>
                                    <p:cond delay="6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par>
                                <p:cTn id="31" presetID="10" presetClass="entr" presetSubtype="0" fill="hold" nodeType="withEffect">
                                  <p:stCondLst>
                                    <p:cond delay="7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750"/>
                                        <p:tgtEl>
                                          <p:spTgt spid="23"/>
                                        </p:tgtEl>
                                      </p:cBhvr>
                                    </p:animEffect>
                                  </p:childTnLst>
                                </p:cTn>
                              </p:par>
                              <p:par>
                                <p:cTn id="34" presetID="10" presetClass="entr" presetSubtype="0" fill="hold" nodeType="withEffect">
                                  <p:stCondLst>
                                    <p:cond delay="8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750"/>
                                        <p:tgtEl>
                                          <p:spTgt spid="22"/>
                                        </p:tgtEl>
                                      </p:cBhvr>
                                    </p:animEffect>
                                  </p:childTnLst>
                                </p:cTn>
                              </p:par>
                              <p:par>
                                <p:cTn id="37" presetID="10" presetClass="entr" presetSubtype="0" fill="hold" nodeType="withEffect">
                                  <p:stCondLst>
                                    <p:cond delay="9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50"/>
                                        <p:tgtEl>
                                          <p:spTgt spid="10"/>
                                        </p:tgtEl>
                                      </p:cBhvr>
                                    </p:animEffect>
                                  </p:childTnLst>
                                </p:cTn>
                              </p:par>
                              <p:par>
                                <p:cTn id="43" presetID="10" presetClass="entr" presetSubtype="0" fill="hold" nodeType="withEffect">
                                  <p:stCondLst>
                                    <p:cond delay="11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D32"/>
        </a:solidFill>
        <a:effectLst/>
      </p:bgPr>
    </p:bg>
    <p:spTree>
      <p:nvGrpSpPr>
        <p:cNvPr id="1" name=""/>
        <p:cNvGrpSpPr/>
        <p:nvPr/>
      </p:nvGrpSpPr>
      <p:grpSpPr>
        <a:xfrm>
          <a:off x="0" y="0"/>
          <a:ext cx="0" cy="0"/>
          <a:chOff x="0" y="0"/>
          <a:chExt cx="0" cy="0"/>
        </a:xfrm>
      </p:grpSpPr>
      <p:sp>
        <p:nvSpPr>
          <p:cNvPr id="67" name="Rectangle: Rounded Corners 66"/>
          <p:cNvSpPr/>
          <p:nvPr/>
        </p:nvSpPr>
        <p:spPr>
          <a:xfrm>
            <a:off x="1890937" y="587426"/>
            <a:ext cx="5399716" cy="1991795"/>
          </a:xfrm>
          <a:prstGeom prst="roundRect">
            <a:avLst>
              <a:gd name="adj" fmla="val 13598"/>
            </a:avLst>
          </a:prstGeom>
          <a:solidFill>
            <a:srgbClr val="0078D7"/>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algn="ctr" defTabSz="619125" hangingPunct="0"/>
            <a:endParaRPr lang="en-US" sz="2400">
              <a:solidFill>
                <a:srgbClr val="FFFFFF"/>
              </a:solidFill>
              <a:latin typeface="Helvetica Light"/>
              <a:sym typeface="Helvetica Light"/>
            </a:endParaRPr>
          </a:p>
        </p:txBody>
      </p:sp>
      <p:pic>
        <p:nvPicPr>
          <p:cNvPr id="7" name="Picture 6"/>
          <p:cNvPicPr>
            <a:picLocks noChangeAspect="1"/>
          </p:cNvPicPr>
          <p:nvPr/>
        </p:nvPicPr>
        <p:blipFill>
          <a:blip r:embed="rId3"/>
          <a:stretch>
            <a:fillRect/>
          </a:stretch>
        </p:blipFill>
        <p:spPr>
          <a:xfrm>
            <a:off x="2150306" y="817448"/>
            <a:ext cx="657535" cy="233021"/>
          </a:xfrm>
          <a:prstGeom prst="rect">
            <a:avLst/>
          </a:prstGeom>
        </p:spPr>
      </p:pic>
      <p:pic>
        <p:nvPicPr>
          <p:cNvPr id="9" name="Picture 8"/>
          <p:cNvPicPr>
            <a:picLocks noChangeAspect="1"/>
          </p:cNvPicPr>
          <p:nvPr/>
        </p:nvPicPr>
        <p:blipFill>
          <a:blip r:embed="rId4"/>
          <a:stretch>
            <a:fillRect/>
          </a:stretch>
        </p:blipFill>
        <p:spPr>
          <a:xfrm>
            <a:off x="4062371" y="815141"/>
            <a:ext cx="597550" cy="235328"/>
          </a:xfrm>
          <a:prstGeom prst="rect">
            <a:avLst/>
          </a:prstGeom>
        </p:spPr>
      </p:pic>
      <p:pic>
        <p:nvPicPr>
          <p:cNvPr id="10" name="Picture 9"/>
          <p:cNvPicPr>
            <a:picLocks noChangeAspect="1"/>
          </p:cNvPicPr>
          <p:nvPr/>
        </p:nvPicPr>
        <p:blipFill>
          <a:blip r:embed="rId5"/>
          <a:stretch>
            <a:fillRect/>
          </a:stretch>
        </p:blipFill>
        <p:spPr>
          <a:xfrm>
            <a:off x="4048360" y="1226115"/>
            <a:ext cx="998993" cy="214564"/>
          </a:xfrm>
          <a:prstGeom prst="rect">
            <a:avLst/>
          </a:prstGeom>
        </p:spPr>
      </p:pic>
      <p:pic>
        <p:nvPicPr>
          <p:cNvPr id="14" name="Picture 13"/>
          <p:cNvPicPr>
            <a:picLocks noChangeAspect="1"/>
          </p:cNvPicPr>
          <p:nvPr/>
        </p:nvPicPr>
        <p:blipFill>
          <a:blip r:embed="rId6"/>
          <a:stretch>
            <a:fillRect/>
          </a:stretch>
        </p:blipFill>
        <p:spPr>
          <a:xfrm>
            <a:off x="5964903" y="815741"/>
            <a:ext cx="945928" cy="214564"/>
          </a:xfrm>
          <a:prstGeom prst="rect">
            <a:avLst/>
          </a:prstGeom>
        </p:spPr>
      </p:pic>
      <p:grpSp>
        <p:nvGrpSpPr>
          <p:cNvPr id="25" name="Group 24"/>
          <p:cNvGrpSpPr/>
          <p:nvPr/>
        </p:nvGrpSpPr>
        <p:grpSpPr>
          <a:xfrm>
            <a:off x="5825425" y="1203527"/>
            <a:ext cx="1274604" cy="295229"/>
            <a:chOff x="9732872" y="4028071"/>
            <a:chExt cx="1727546" cy="400140"/>
          </a:xfrm>
        </p:grpSpPr>
        <p:sp>
          <p:nvSpPr>
            <p:cNvPr id="74" name="TextBox 73"/>
            <p:cNvSpPr txBox="1"/>
            <p:nvPr/>
          </p:nvSpPr>
          <p:spPr>
            <a:xfrm>
              <a:off x="10274849" y="4037643"/>
              <a:ext cx="1185569" cy="354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4057969" y="2001294"/>
            <a:ext cx="1170065" cy="322174"/>
            <a:chOff x="1069143" y="299060"/>
            <a:chExt cx="1585860" cy="436661"/>
          </a:xfrm>
        </p:grpSpPr>
        <p:pic>
          <p:nvPicPr>
            <p:cNvPr id="17" name="Picture 16"/>
            <p:cNvPicPr>
              <a:picLocks noChangeAspect="1"/>
            </p:cNvPicPr>
            <p:nvPr/>
          </p:nvPicPr>
          <p:blipFill>
            <a:blip r:embed="rId8"/>
            <a:stretch>
              <a:fillRect/>
            </a:stretch>
          </p:blipFill>
          <p:spPr>
            <a:xfrm>
              <a:off x="1069143" y="299060"/>
              <a:ext cx="335160" cy="410400"/>
            </a:xfrm>
            <a:prstGeom prst="rect">
              <a:avLst/>
            </a:prstGeom>
          </p:spPr>
        </p:pic>
        <p:sp>
          <p:nvSpPr>
            <p:cNvPr id="53" name="TextBox 52"/>
            <p:cNvSpPr txBox="1"/>
            <p:nvPr/>
          </p:nvSpPr>
          <p:spPr>
            <a:xfrm>
              <a:off x="1428152" y="381146"/>
              <a:ext cx="1226851"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40705" y="2017995"/>
            <a:ext cx="996107" cy="343171"/>
            <a:chOff x="788293" y="5082871"/>
            <a:chExt cx="1350081"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38578"/>
              <a:ext cx="833599"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062534" y="1156253"/>
            <a:ext cx="1706337" cy="368405"/>
            <a:chOff x="945613" y="3735903"/>
            <a:chExt cx="2312701"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23657"/>
              <a:ext cx="1827196"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077030" y="1636674"/>
            <a:ext cx="1546065" cy="284844"/>
            <a:chOff x="398413" y="3004082"/>
            <a:chExt cx="2095473" cy="386067"/>
          </a:xfrm>
        </p:grpSpPr>
        <p:sp>
          <p:nvSpPr>
            <p:cNvPr id="63" name="TextBox 62"/>
            <p:cNvSpPr txBox="1"/>
            <p:nvPr/>
          </p:nvSpPr>
          <p:spPr>
            <a:xfrm>
              <a:off x="857363" y="3004082"/>
              <a:ext cx="1636523"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3955012" y="1588141"/>
            <a:ext cx="1523406" cy="370928"/>
            <a:chOff x="9038160" y="4515809"/>
            <a:chExt cx="2064762" cy="502740"/>
          </a:xfrm>
        </p:grpSpPr>
        <p:sp>
          <p:nvSpPr>
            <p:cNvPr id="60" name="TextBox 59"/>
            <p:cNvSpPr txBox="1"/>
            <p:nvPr/>
          </p:nvSpPr>
          <p:spPr>
            <a:xfrm>
              <a:off x="9534446" y="4575106"/>
              <a:ext cx="1568476"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38160" y="4515809"/>
              <a:ext cx="554040" cy="502740"/>
            </a:xfrm>
            <a:prstGeom prst="rect">
              <a:avLst/>
            </a:prstGeom>
          </p:spPr>
        </p:pic>
      </p:grpSp>
      <p:grpSp>
        <p:nvGrpSpPr>
          <p:cNvPr id="24" name="Group 23"/>
          <p:cNvGrpSpPr/>
          <p:nvPr/>
        </p:nvGrpSpPr>
        <p:grpSpPr>
          <a:xfrm>
            <a:off x="5830031" y="1565433"/>
            <a:ext cx="1014479" cy="403730"/>
            <a:chOff x="10310502" y="2808057"/>
            <a:chExt cx="1374984" cy="547200"/>
          </a:xfrm>
        </p:grpSpPr>
        <p:sp>
          <p:nvSpPr>
            <p:cNvPr id="50" name="TextBox 49"/>
            <p:cNvSpPr txBox="1"/>
            <p:nvPr/>
          </p:nvSpPr>
          <p:spPr>
            <a:xfrm>
              <a:off x="10849016" y="2906136"/>
              <a:ext cx="836470"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3" name="Group 2"/>
          <p:cNvGrpSpPr/>
          <p:nvPr/>
        </p:nvGrpSpPr>
        <p:grpSpPr>
          <a:xfrm>
            <a:off x="5875336" y="2069332"/>
            <a:ext cx="885640" cy="333380"/>
            <a:chOff x="2716950" y="3143371"/>
            <a:chExt cx="1180854" cy="444507"/>
          </a:xfrm>
        </p:grpSpPr>
        <p:sp>
          <p:nvSpPr>
            <p:cNvPr id="52" name="TextBox 51"/>
            <p:cNvSpPr txBox="1"/>
            <p:nvPr/>
          </p:nvSpPr>
          <p:spPr>
            <a:xfrm>
              <a:off x="3220866" y="3143371"/>
              <a:ext cx="676938" cy="3488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a:stretch>
              <a:fillRect/>
            </a:stretch>
          </p:blipFill>
          <p:spPr>
            <a:xfrm>
              <a:off x="2716950" y="3143371"/>
              <a:ext cx="510710" cy="444507"/>
            </a:xfrm>
            <a:prstGeom prst="rect">
              <a:avLst/>
            </a:prstGeom>
          </p:spPr>
        </p:pic>
      </p:grpSp>
      <p:sp>
        <p:nvSpPr>
          <p:cNvPr id="15" name="Rectangle: Rounded Corners 14"/>
          <p:cNvSpPr/>
          <p:nvPr/>
        </p:nvSpPr>
        <p:spPr>
          <a:xfrm>
            <a:off x="1790445" y="1336448"/>
            <a:ext cx="5587659" cy="493752"/>
          </a:xfrm>
          <a:prstGeom prst="roundRect">
            <a:avLst/>
          </a:prstGeom>
          <a:noFill/>
          <a:ln w="38100" cap="rnd">
            <a:solidFill>
              <a:srgbClr val="4EB1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latin typeface="Helvetica Light"/>
              <a:sym typeface="Helvetica Light"/>
            </a:endParaRPr>
          </a:p>
        </p:txBody>
      </p:sp>
      <p:sp>
        <p:nvSpPr>
          <p:cNvPr id="68" name="TextBox 67"/>
          <p:cNvSpPr txBox="1"/>
          <p:nvPr/>
        </p:nvSpPr>
        <p:spPr>
          <a:xfrm>
            <a:off x="2482748" y="1224040"/>
            <a:ext cx="4189225"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2700" dirty="0">
                <a:solidFill>
                  <a:srgbClr val="FFFFFF"/>
                </a:solidFill>
                <a:latin typeface="Segoe UI Semilight" panose="020B0402040204020203" pitchFamily="34" charset="0"/>
                <a:cs typeface="Segoe UI Semilight" panose="020B0402040204020203" pitchFamily="34" charset="0"/>
                <a:sym typeface="Helvetica Light"/>
              </a:rPr>
              <a:t>Visual Studio Mobile Center</a:t>
            </a:r>
          </a:p>
        </p:txBody>
      </p:sp>
      <p:sp>
        <p:nvSpPr>
          <p:cNvPr id="69" name="TextBox 68"/>
          <p:cNvSpPr txBox="1"/>
          <p:nvPr/>
        </p:nvSpPr>
        <p:spPr>
          <a:xfrm>
            <a:off x="3290922" y="1674876"/>
            <a:ext cx="2572885"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1350" dirty="0">
                <a:solidFill>
                  <a:srgbClr val="0365C0">
                    <a:lumMod val="20000"/>
                    <a:lumOff val="80000"/>
                  </a:srgbClr>
                </a:solidFill>
                <a:latin typeface="Segoe UI Semibold" panose="020B0702040204020203" pitchFamily="34" charset="0"/>
                <a:cs typeface="Segoe UI Semibold" panose="020B0702040204020203" pitchFamily="34" charset="0"/>
                <a:sym typeface="Helvetica Light"/>
              </a:rPr>
              <a:t>Mission control for mobile apps</a:t>
            </a:r>
          </a:p>
        </p:txBody>
      </p:sp>
      <p:grpSp>
        <p:nvGrpSpPr>
          <p:cNvPr id="40" name="Group 39"/>
          <p:cNvGrpSpPr/>
          <p:nvPr/>
        </p:nvGrpSpPr>
        <p:grpSpPr>
          <a:xfrm>
            <a:off x="3423076" y="3539744"/>
            <a:ext cx="2942201" cy="1458803"/>
            <a:chOff x="4564102" y="2872451"/>
            <a:chExt cx="3922934" cy="1945070"/>
          </a:xfrm>
        </p:grpSpPr>
        <p:grpSp>
          <p:nvGrpSpPr>
            <p:cNvPr id="41" name="Group 40"/>
            <p:cNvGrpSpPr/>
            <p:nvPr/>
          </p:nvGrpSpPr>
          <p:grpSpPr>
            <a:xfrm>
              <a:off x="4564102" y="3299910"/>
              <a:ext cx="3019193" cy="1517611"/>
              <a:chOff x="4564102" y="3299910"/>
              <a:chExt cx="3019193" cy="1517611"/>
            </a:xfrm>
          </p:grpSpPr>
          <p:sp>
            <p:nvSpPr>
              <p:cNvPr id="43" name="Rectangle: Rounded Corners 42"/>
              <p:cNvSpPr/>
              <p:nvPr/>
            </p:nvSpPr>
            <p:spPr>
              <a:xfrm>
                <a:off x="4770614" y="3299910"/>
                <a:ext cx="2615182" cy="612298"/>
              </a:xfrm>
              <a:prstGeom prst="roundRect">
                <a:avLst>
                  <a:gd name="adj" fmla="val 5625"/>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latin typeface="Helvetica Light"/>
                  <a:sym typeface="Helvetica Light"/>
                </a:endParaRPr>
              </a:p>
            </p:txBody>
          </p:sp>
          <p:sp>
            <p:nvSpPr>
              <p:cNvPr id="44" name="Rectangle: Top Corners Rounded 43"/>
              <p:cNvSpPr/>
              <p:nvPr/>
            </p:nvSpPr>
            <p:spPr>
              <a:xfrm rot="10800000">
                <a:off x="4564102" y="4124657"/>
                <a:ext cx="3019193" cy="692864"/>
              </a:xfrm>
              <a:prstGeom prst="round2SameRect">
                <a:avLst>
                  <a:gd name="adj1" fmla="val 50000"/>
                  <a:gd name="adj2" fmla="val 0"/>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latin typeface="Helvetica Light"/>
                  <a:sym typeface="Helvetica Light"/>
                </a:endParaRPr>
              </a:p>
            </p:txBody>
          </p:sp>
        </p:grpSp>
        <p:sp>
          <p:nvSpPr>
            <p:cNvPr id="42" name="Rectangle: Rounded Corners 41"/>
            <p:cNvSpPr/>
            <p:nvPr/>
          </p:nvSpPr>
          <p:spPr>
            <a:xfrm>
              <a:off x="7942353" y="2872451"/>
              <a:ext cx="544683" cy="629562"/>
            </a:xfrm>
            <a:prstGeom prst="roundRect">
              <a:avLst>
                <a:gd name="adj" fmla="val 11833"/>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latin typeface="Helvetica Light"/>
                <a:sym typeface="Helvetica Light"/>
              </a:endParaRPr>
            </a:p>
          </p:txBody>
        </p:sp>
      </p:grpSp>
      <p:pic>
        <p:nvPicPr>
          <p:cNvPr id="5" name="Picture 4"/>
          <p:cNvPicPr>
            <a:picLocks noChangeAspect="1"/>
          </p:cNvPicPr>
          <p:nvPr/>
        </p:nvPicPr>
        <p:blipFill>
          <a:blip r:embed="rId15"/>
          <a:stretch>
            <a:fillRect/>
          </a:stretch>
        </p:blipFill>
        <p:spPr>
          <a:xfrm>
            <a:off x="5544734" y="3374681"/>
            <a:ext cx="825930" cy="1123470"/>
          </a:xfrm>
          <a:prstGeom prst="rect">
            <a:avLst/>
          </a:prstGeom>
        </p:spPr>
      </p:pic>
      <p:pic>
        <p:nvPicPr>
          <p:cNvPr id="73" name="Picture 72"/>
          <p:cNvPicPr>
            <a:picLocks noChangeAspect="1"/>
          </p:cNvPicPr>
          <p:nvPr/>
        </p:nvPicPr>
        <p:blipFill>
          <a:blip r:embed="rId16"/>
          <a:stretch>
            <a:fillRect/>
          </a:stretch>
        </p:blipFill>
        <p:spPr>
          <a:xfrm>
            <a:off x="3414926" y="3352338"/>
            <a:ext cx="2290077" cy="1475227"/>
          </a:xfrm>
          <a:prstGeom prst="rect">
            <a:avLst/>
          </a:prstGeom>
        </p:spPr>
      </p:pic>
      <p:cxnSp>
        <p:nvCxnSpPr>
          <p:cNvPr id="75" name="Straight Connector 74"/>
          <p:cNvCxnSpPr>
            <a:cxnSpLocks/>
            <a:endCxn id="73" idx="0"/>
          </p:cNvCxnSpPr>
          <p:nvPr/>
        </p:nvCxnSpPr>
        <p:spPr>
          <a:xfrm>
            <a:off x="4559965" y="2467598"/>
            <a:ext cx="0" cy="884739"/>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48" name="TextBox 47"/>
          <p:cNvSpPr txBox="1"/>
          <p:nvPr/>
        </p:nvSpPr>
        <p:spPr>
          <a:xfrm>
            <a:off x="3948989" y="997058"/>
            <a:ext cx="1256755"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1350" dirty="0">
                <a:solidFill>
                  <a:srgbClr val="0365C0">
                    <a:lumMod val="20000"/>
                    <a:lumOff val="80000"/>
                  </a:srgbClr>
                </a:solidFill>
                <a:latin typeface="Segoe UI Semibold" panose="020B0702040204020203" pitchFamily="34" charset="0"/>
                <a:cs typeface="Segoe UI Semibold" panose="020B0702040204020203" pitchFamily="34" charset="0"/>
                <a:sym typeface="Helvetica Light"/>
              </a:rPr>
              <a:t>ANNOUNCING</a:t>
            </a:r>
          </a:p>
        </p:txBody>
      </p:sp>
      <p:sp>
        <p:nvSpPr>
          <p:cNvPr id="2" name="TextBox 1"/>
          <p:cNvSpPr txBox="1"/>
          <p:nvPr/>
        </p:nvSpPr>
        <p:spPr>
          <a:xfrm>
            <a:off x="3855869" y="3821995"/>
            <a:ext cx="34144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r>
              <a:rPr lang="en-US" sz="2100" dirty="0">
                <a:solidFill>
                  <a:srgbClr val="FFFFFF"/>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2100" dirty="0">
              <a:solidFill>
                <a:srgbClr val="FFFFFF"/>
              </a:solidFill>
              <a:latin typeface="Segoe UI Semibold" panose="020B0702040204020203" pitchFamily="34" charset="0"/>
              <a:cs typeface="Segoe UI Semibold" panose="020B0702040204020203" pitchFamily="34" charset="0"/>
              <a:sym typeface="Helvetica Light"/>
            </a:endParaRPr>
          </a:p>
        </p:txBody>
      </p:sp>
    </p:spTree>
    <p:extLst>
      <p:ext uri="{BB962C8B-B14F-4D97-AF65-F5344CB8AC3E}">
        <p14:creationId xmlns:p14="http://schemas.microsoft.com/office/powerpoint/2010/main" val="4130774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10" presetClass="exit" presetSubtype="0" fill="hold" nodeType="withEffect">
                                  <p:stCondLst>
                                    <p:cond delay="25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childTnLst>
                          </p:cTn>
                        </p:par>
                        <p:par>
                          <p:cTn id="65" fill="hold">
                            <p:stCondLst>
                              <p:cond delay="2250"/>
                            </p:stCondLst>
                            <p:childTnLst>
                              <p:par>
                                <p:cTn id="66" presetID="22" presetClass="entr" presetSubtype="4"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wipe(down)">
                                      <p:cBhvr>
                                        <p:cTn id="68" dur="500"/>
                                        <p:tgtEl>
                                          <p:spTgt spid="75"/>
                                        </p:tgtEl>
                                      </p:cBhvr>
                                    </p:animEffect>
                                  </p:childTnLst>
                                </p:cTn>
                              </p:par>
                            </p:childTnLst>
                          </p:cTn>
                        </p:par>
                        <p:par>
                          <p:cTn id="69" fill="hold">
                            <p:stCondLst>
                              <p:cond delay="2750"/>
                            </p:stCondLst>
                            <p:childTnLst>
                              <p:par>
                                <p:cTn id="70" presetID="10" presetClass="entr" presetSubtype="0"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 grpId="0" animBg="1"/>
      <p:bldP spid="68" grpId="0"/>
      <p:bldP spid="69" grpId="0"/>
      <p:bldP spid="48"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p:cNvSpPr/>
          <p:nvPr/>
        </p:nvSpPr>
        <p:spPr bwMode="auto">
          <a:xfrm>
            <a:off x="4569488" y="365"/>
            <a:ext cx="4574513" cy="51427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p:cNvSpPr>
            <a:spLocks noGrp="1"/>
          </p:cNvSpPr>
          <p:nvPr>
            <p:ph type="title"/>
          </p:nvPr>
        </p:nvSpPr>
        <p:spPr>
          <a:xfrm>
            <a:off x="201930" y="217468"/>
            <a:ext cx="4094072" cy="674653"/>
          </a:xfrm>
        </p:spPr>
        <p:txBody>
          <a:bodyPr/>
          <a:lstStyle/>
          <a:p>
            <a:r>
              <a:rPr lang="en-US">
                <a:solidFill>
                  <a:schemeClr val="bg1"/>
                </a:solidFill>
              </a:rPr>
              <a:t>Connect all of your mobile apps</a:t>
            </a:r>
          </a:p>
        </p:txBody>
      </p:sp>
      <p:sp>
        <p:nvSpPr>
          <p:cNvPr id="6" name="Text Placeholder 5"/>
          <p:cNvSpPr>
            <a:spLocks noGrp="1"/>
          </p:cNvSpPr>
          <p:nvPr>
            <p:ph type="body" sz="quarter" idx="10"/>
          </p:nvPr>
        </p:nvSpPr>
        <p:spPr>
          <a:xfrm>
            <a:off x="202548" y="1370721"/>
            <a:ext cx="4264383" cy="3868030"/>
          </a:xfrm>
        </p:spPr>
        <p:txBody>
          <a:bodyPr/>
          <a:lstStyle/>
          <a:p>
            <a:r>
              <a:rPr lang="en-US" sz="2400" dirty="0">
                <a:solidFill>
                  <a:schemeClr val="bg1"/>
                </a:solidFill>
              </a:rPr>
              <a:t>Automate your entire mobile app lifecycle in a few easy steps</a:t>
            </a:r>
          </a:p>
          <a:p>
            <a:pPr lvl="1"/>
            <a:endParaRPr lang="en-US" dirty="0">
              <a:solidFill>
                <a:schemeClr val="bg1"/>
              </a:solidFill>
            </a:endParaRPr>
          </a:p>
          <a:p>
            <a:pPr lvl="1"/>
            <a:r>
              <a:rPr lang="en-US" sz="1400" dirty="0">
                <a:solidFill>
                  <a:schemeClr val="bg1"/>
                </a:solidFill>
                <a:latin typeface="Segoe UI Light" charset="0"/>
                <a:ea typeface="Segoe UI Light" charset="0"/>
                <a:cs typeface="Segoe UI Light" charset="0"/>
              </a:rPr>
              <a:t>Streamline your workflow, no matter which programming language you use. </a:t>
            </a:r>
          </a:p>
          <a:p>
            <a:pPr lvl="1"/>
            <a:endParaRPr lang="en-US" sz="1400" dirty="0">
              <a:solidFill>
                <a:schemeClr val="bg1"/>
              </a:solidFill>
              <a:latin typeface="Segoe UI Light" charset="0"/>
              <a:ea typeface="Segoe UI Light" charset="0"/>
              <a:cs typeface="Segoe UI Light" charset="0"/>
            </a:endParaRPr>
          </a:p>
          <a:p>
            <a:pPr lvl="1"/>
            <a:r>
              <a:rPr lang="en-US" sz="1400" dirty="0">
                <a:solidFill>
                  <a:schemeClr val="bg1"/>
                </a:solidFill>
                <a:latin typeface="Segoe UI Light" charset="0"/>
                <a:ea typeface="Segoe UI Light" charset="0"/>
                <a:cs typeface="Segoe UI Light" charset="0"/>
              </a:rPr>
              <a:t>Connect your apps to continuous integration, automated testing, distribution, and feedback capabilities. </a:t>
            </a:r>
          </a:p>
          <a:p>
            <a:pPr lvl="1"/>
            <a:endParaRPr lang="en-US" sz="1400" dirty="0">
              <a:solidFill>
                <a:schemeClr val="bg1"/>
              </a:solidFill>
              <a:latin typeface="Segoe UI Light" charset="0"/>
              <a:ea typeface="Segoe UI Light" charset="0"/>
              <a:cs typeface="Segoe UI Light" charset="0"/>
            </a:endParaRPr>
          </a:p>
          <a:p>
            <a:pPr lvl="1"/>
            <a:r>
              <a:rPr lang="en-US" sz="1400" dirty="0">
                <a:solidFill>
                  <a:schemeClr val="bg1"/>
                </a:solidFill>
                <a:latin typeface="Segoe UI Light" charset="0"/>
                <a:ea typeface="Segoe UI Light" charset="0"/>
                <a:cs typeface="Segoe UI Light" charset="0"/>
              </a:rPr>
              <a:t>Release higher quality apps faster.</a:t>
            </a:r>
          </a:p>
          <a:p>
            <a:pPr lvl="1"/>
            <a:endParaRPr lang="en-US" sz="1400" dirty="0">
              <a:solidFill>
                <a:schemeClr val="bg1"/>
              </a:solidFill>
              <a:latin typeface="Segoe UI Light" charset="0"/>
              <a:ea typeface="Segoe UI Light" charset="0"/>
              <a:cs typeface="Segoe UI Light" charset="0"/>
            </a:endParaRPr>
          </a:p>
          <a:p>
            <a:pPr lvl="1"/>
            <a:r>
              <a:rPr lang="en-US" sz="1400" dirty="0">
                <a:solidFill>
                  <a:schemeClr val="bg1"/>
                </a:solidFill>
                <a:latin typeface="Segoe UI Light" charset="0"/>
                <a:ea typeface="Segoe UI Light" charset="0"/>
                <a:cs typeface="Segoe UI Light" charset="0"/>
              </a:rPr>
              <a:t>Get the time and data you need to focus on developing what your users want.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7540" y="1036709"/>
            <a:ext cx="3516123" cy="3193119"/>
          </a:xfrm>
          <a:prstGeom prst="rect">
            <a:avLst/>
          </a:prstGeom>
        </p:spPr>
      </p:pic>
    </p:spTree>
    <p:extLst>
      <p:ext uri="{BB962C8B-B14F-4D97-AF65-F5344CB8AC3E}">
        <p14:creationId xmlns:p14="http://schemas.microsoft.com/office/powerpoint/2010/main" val="2801595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Resources</a:t>
            </a:r>
          </a:p>
        </p:txBody>
      </p:sp>
      <p:sp>
        <p:nvSpPr>
          <p:cNvPr id="4" name="TextBox 3"/>
          <p:cNvSpPr txBox="1"/>
          <p:nvPr/>
        </p:nvSpPr>
        <p:spPr>
          <a:xfrm>
            <a:off x="533400" y="1123950"/>
            <a:ext cx="5100563" cy="2954655"/>
          </a:xfrm>
          <a:prstGeom prst="rect">
            <a:avLst/>
          </a:prstGeom>
          <a:noFill/>
        </p:spPr>
        <p:txBody>
          <a:bodyPr wrap="none" lIns="182880" tIns="146304" rIns="182880" bIns="146304" rtlCol="0">
            <a:spAutoFit/>
          </a:bodyPr>
          <a:lstStyle/>
          <a:p>
            <a:pPr>
              <a:lnSpc>
                <a:spcPct val="90000"/>
              </a:lnSpc>
            </a:pPr>
            <a:r>
              <a:rPr lang="en-US" sz="2400" dirty="0">
                <a:gradFill>
                  <a:gsLst>
                    <a:gs pos="2917">
                      <a:schemeClr val="tx1"/>
                    </a:gs>
                    <a:gs pos="30000">
                      <a:schemeClr val="tx1"/>
                    </a:gs>
                  </a:gsLst>
                  <a:lin ang="5400000" scaled="0"/>
                </a:gradFill>
              </a:rPr>
              <a:t>Mobile Center (Preview)</a:t>
            </a:r>
          </a:p>
          <a:p>
            <a:pPr>
              <a:lnSpc>
                <a:spcPct val="90000"/>
              </a:lnSpc>
            </a:pPr>
            <a:r>
              <a:rPr lang="en-US" sz="2400" dirty="0">
                <a:solidFill>
                  <a:schemeClr val="accent1">
                    <a:lumMod val="60000"/>
                    <a:lumOff val="40000"/>
                  </a:schemeClr>
                </a:solidFill>
              </a:rPr>
              <a:t>visualstudio.com/vs/mobile-center</a:t>
            </a:r>
          </a:p>
          <a:p>
            <a:pPr>
              <a:lnSpc>
                <a:spcPct val="90000"/>
              </a:lnSpc>
            </a:pPr>
            <a:endParaRPr lang="en-US" sz="2400" dirty="0">
              <a:gradFill>
                <a:gsLst>
                  <a:gs pos="2917">
                    <a:schemeClr val="tx1"/>
                  </a:gs>
                  <a:gs pos="30000">
                    <a:schemeClr val="tx1"/>
                  </a:gs>
                </a:gsLst>
                <a:lin ang="5400000" scaled="0"/>
              </a:gradFill>
            </a:endParaRPr>
          </a:p>
          <a:p>
            <a:pPr>
              <a:lnSpc>
                <a:spcPct val="90000"/>
              </a:lnSpc>
            </a:pPr>
            <a:r>
              <a:rPr lang="en-US" sz="2400" dirty="0">
                <a:gradFill>
                  <a:gsLst>
                    <a:gs pos="2917">
                      <a:schemeClr val="tx1"/>
                    </a:gs>
                    <a:gs pos="30000">
                      <a:schemeClr val="tx1"/>
                    </a:gs>
                  </a:gsLst>
                  <a:lin ang="5400000" scaled="0"/>
                </a:gradFill>
              </a:rPr>
              <a:t>Mobile Center Documentation</a:t>
            </a:r>
          </a:p>
          <a:p>
            <a:pPr>
              <a:lnSpc>
                <a:spcPct val="90000"/>
              </a:lnSpc>
            </a:pPr>
            <a:r>
              <a:rPr lang="en-US" sz="2400" dirty="0">
                <a:solidFill>
                  <a:schemeClr val="accent1">
                    <a:lumMod val="60000"/>
                    <a:lumOff val="40000"/>
                  </a:schemeClr>
                </a:solidFill>
              </a:rPr>
              <a:t>aka.ms/</a:t>
            </a:r>
            <a:r>
              <a:rPr lang="en-US" sz="2400" dirty="0" err="1">
                <a:solidFill>
                  <a:schemeClr val="accent1">
                    <a:lumMod val="60000"/>
                    <a:lumOff val="40000"/>
                  </a:schemeClr>
                </a:solidFill>
              </a:rPr>
              <a:t>mobilecenterdocs</a:t>
            </a:r>
            <a:endParaRPr lang="en-US" sz="2400" dirty="0">
              <a:solidFill>
                <a:schemeClr val="accent1">
                  <a:lumMod val="60000"/>
                  <a:lumOff val="40000"/>
                </a:schemeClr>
              </a:solidFill>
            </a:endParaRPr>
          </a:p>
          <a:p>
            <a:pPr>
              <a:lnSpc>
                <a:spcPct val="90000"/>
              </a:lnSpc>
            </a:pPr>
            <a:endParaRPr lang="en-US" sz="2400" dirty="0">
              <a:solidFill>
                <a:schemeClr val="accent1">
                  <a:lumMod val="60000"/>
                  <a:lumOff val="40000"/>
                </a:schemeClr>
              </a:solidFill>
            </a:endParaRPr>
          </a:p>
          <a:p>
            <a:pPr>
              <a:lnSpc>
                <a:spcPct val="90000"/>
              </a:lnSpc>
            </a:pPr>
            <a:r>
              <a:rPr lang="en-US" sz="2400" dirty="0"/>
              <a:t>Mobile Center Webinar Series</a:t>
            </a:r>
          </a:p>
          <a:p>
            <a:pPr>
              <a:lnSpc>
                <a:spcPct val="90000"/>
              </a:lnSpc>
            </a:pPr>
            <a:r>
              <a:rPr lang="en-US" sz="2400" dirty="0">
                <a:solidFill>
                  <a:schemeClr val="accent1">
                    <a:lumMod val="60000"/>
                    <a:lumOff val="40000"/>
                  </a:schemeClr>
                </a:solidFill>
              </a:rPr>
              <a:t>aka.ms/mobile-center-webinars</a:t>
            </a:r>
          </a:p>
        </p:txBody>
      </p:sp>
    </p:spTree>
    <p:extLst>
      <p:ext uri="{BB962C8B-B14F-4D97-AF65-F5344CB8AC3E}">
        <p14:creationId xmlns:p14="http://schemas.microsoft.com/office/powerpoint/2010/main" val="40765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0" y="365"/>
            <a:ext cx="9143533" cy="5143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2941" dirty="0">
                <a:solidFill>
                  <a:srgbClr val="000000">
                    <a:lumMod val="65000"/>
                    <a:lumOff val="35000"/>
                  </a:srgbClr>
                </a:solidFill>
                <a:latin typeface="Segoe UI"/>
                <a:ea typeface="Segoe UI" pitchFamily="34" charset="0"/>
                <a:cs typeface="Segoe UI" pitchFamily="34" charset="0"/>
              </a:rPr>
              <a:t>What is DevOps?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8610" y="1685886"/>
            <a:ext cx="6092596" cy="3450753"/>
          </a:xfrm>
          <a:prstGeom prst="rect">
            <a:avLst/>
          </a:prstGeom>
        </p:spPr>
      </p:pic>
      <p:sp>
        <p:nvSpPr>
          <p:cNvPr id="11" name="Title 1"/>
          <p:cNvSpPr txBox="1">
            <a:spLocks/>
          </p:cNvSpPr>
          <p:nvPr/>
        </p:nvSpPr>
        <p:spPr>
          <a:xfrm>
            <a:off x="226975" y="652458"/>
            <a:ext cx="1760458" cy="1134741"/>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5056" indent="-105056" defTabSz="699494"/>
            <a:r>
              <a:rPr lang="en-US" sz="1765" b="1" spc="-76" dirty="0">
                <a:gradFill>
                  <a:gsLst>
                    <a:gs pos="1250">
                      <a:srgbClr val="000000"/>
                    </a:gs>
                    <a:gs pos="100000">
                      <a:srgbClr val="000000"/>
                    </a:gs>
                  </a:gsLst>
                  <a:lin ang="5400000" scaled="0"/>
                </a:gradFill>
                <a:latin typeface="Segoe UI"/>
              </a:rPr>
              <a:t>“DevOps</a:t>
            </a:r>
            <a:r>
              <a:rPr lang="en-US" sz="1765" spc="-76" dirty="0">
                <a:gradFill>
                  <a:gsLst>
                    <a:gs pos="1250">
                      <a:srgbClr val="000000"/>
                    </a:gs>
                    <a:gs pos="100000">
                      <a:srgbClr val="000000"/>
                    </a:gs>
                  </a:gsLst>
                  <a:lin ang="5400000" scaled="0"/>
                </a:gradFill>
                <a:latin typeface="Segoe UI"/>
              </a:rPr>
              <a:t> is development </a:t>
            </a:r>
            <a:br>
              <a:rPr lang="en-US" sz="1765" spc="-76" dirty="0">
                <a:gradFill>
                  <a:gsLst>
                    <a:gs pos="1250">
                      <a:srgbClr val="000000"/>
                    </a:gs>
                    <a:gs pos="100000">
                      <a:srgbClr val="000000"/>
                    </a:gs>
                  </a:gsLst>
                  <a:lin ang="5400000" scaled="0"/>
                </a:gradFill>
                <a:latin typeface="Segoe UI"/>
              </a:rPr>
            </a:br>
            <a:r>
              <a:rPr lang="en-US" sz="1765" spc="-76" dirty="0">
                <a:gradFill>
                  <a:gsLst>
                    <a:gs pos="1250">
                      <a:srgbClr val="000000"/>
                    </a:gs>
                    <a:gs pos="100000">
                      <a:srgbClr val="000000"/>
                    </a:gs>
                  </a:gsLst>
                  <a:lin ang="5400000" scaled="0"/>
                </a:gradFill>
                <a:latin typeface="Segoe UI"/>
              </a:rPr>
              <a:t>and operations </a:t>
            </a:r>
            <a:r>
              <a:rPr lang="en-US" sz="1765" spc="-76" dirty="0">
                <a:gradFill>
                  <a:gsLst>
                    <a:gs pos="1250">
                      <a:srgbClr val="FCB614"/>
                    </a:gs>
                    <a:gs pos="100000">
                      <a:srgbClr val="FCB614"/>
                    </a:gs>
                  </a:gsLst>
                  <a:lin ang="5400000" scaled="0"/>
                </a:gradFill>
                <a:latin typeface="Segoe UI"/>
              </a:rPr>
              <a:t>collaboration</a:t>
            </a:r>
            <a:r>
              <a:rPr lang="en-US" sz="1765" spc="-76" dirty="0">
                <a:gradFill>
                  <a:gsLst>
                    <a:gs pos="1250">
                      <a:srgbClr val="000000"/>
                    </a:gs>
                    <a:gs pos="100000">
                      <a:srgbClr val="000000"/>
                    </a:gs>
                  </a:gsLst>
                  <a:lin ang="5400000" scaled="0"/>
                </a:gradFill>
                <a:latin typeface="Segoe UI"/>
              </a:rPr>
              <a:t>”</a:t>
            </a:r>
          </a:p>
        </p:txBody>
      </p:sp>
      <p:sp>
        <p:nvSpPr>
          <p:cNvPr id="12" name="Title 1"/>
          <p:cNvSpPr txBox="1">
            <a:spLocks/>
          </p:cNvSpPr>
          <p:nvPr/>
        </p:nvSpPr>
        <p:spPr>
          <a:xfrm>
            <a:off x="7451532" y="652458"/>
            <a:ext cx="1599140" cy="1043789"/>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8052" indent="-98052" defTabSz="699494"/>
            <a:r>
              <a:rPr lang="en-US" sz="1765" b="1" spc="-76" dirty="0">
                <a:gradFill>
                  <a:gsLst>
                    <a:gs pos="1250">
                      <a:srgbClr val="000000"/>
                    </a:gs>
                    <a:gs pos="100000">
                      <a:srgbClr val="000000"/>
                    </a:gs>
                  </a:gsLst>
                  <a:lin ang="5400000" scaled="0"/>
                </a:gradFill>
                <a:latin typeface="Segoe UI"/>
              </a:rPr>
              <a:t>“DevOps</a:t>
            </a:r>
            <a:r>
              <a:rPr lang="en-US" sz="1765" spc="-76" dirty="0">
                <a:gradFill>
                  <a:gsLst>
                    <a:gs pos="1250">
                      <a:srgbClr val="000000"/>
                    </a:gs>
                    <a:gs pos="100000">
                      <a:srgbClr val="000000"/>
                    </a:gs>
                  </a:gsLst>
                  <a:lin ang="5400000" scaled="0"/>
                </a:gradFill>
                <a:latin typeface="Segoe UI"/>
              </a:rPr>
              <a:t> is treating your </a:t>
            </a:r>
            <a:r>
              <a:rPr lang="en-US" sz="1765" spc="-76" dirty="0">
                <a:gradFill>
                  <a:gsLst>
                    <a:gs pos="1250">
                      <a:srgbClr val="00BCF2"/>
                    </a:gs>
                    <a:gs pos="100000">
                      <a:srgbClr val="00BCF2"/>
                    </a:gs>
                  </a:gsLst>
                  <a:lin ang="5400000" scaled="0"/>
                </a:gradFill>
                <a:latin typeface="Segoe UI"/>
              </a:rPr>
              <a:t>i</a:t>
            </a:r>
            <a:r>
              <a:rPr lang="en-US" sz="1765" spc="-76" dirty="0">
                <a:gradFill>
                  <a:gsLst>
                    <a:gs pos="1250">
                      <a:srgbClr val="00BCF2"/>
                    </a:gs>
                    <a:gs pos="100000">
                      <a:srgbClr val="00BCF2"/>
                    </a:gs>
                  </a:gsLst>
                </a:gradFill>
                <a:latin typeface="Segoe UI"/>
              </a:rPr>
              <a:t>nfrastructure </a:t>
            </a:r>
            <a:br>
              <a:rPr lang="en-US" sz="1765" spc="-76" dirty="0">
                <a:gradFill>
                  <a:gsLst>
                    <a:gs pos="1250">
                      <a:srgbClr val="00BCF2"/>
                    </a:gs>
                    <a:gs pos="100000">
                      <a:srgbClr val="00BCF2"/>
                    </a:gs>
                  </a:gsLst>
                </a:gradFill>
                <a:latin typeface="Segoe UI"/>
              </a:rPr>
            </a:br>
            <a:r>
              <a:rPr lang="en-US" sz="1765" spc="-76" dirty="0">
                <a:gradFill>
                  <a:gsLst>
                    <a:gs pos="1250">
                      <a:srgbClr val="00BCF2"/>
                    </a:gs>
                    <a:gs pos="100000">
                      <a:srgbClr val="00BCF2"/>
                    </a:gs>
                  </a:gsLst>
                </a:gradFill>
                <a:latin typeface="Segoe UI"/>
              </a:rPr>
              <a:t>as code</a:t>
            </a:r>
            <a:r>
              <a:rPr lang="en-US" sz="1765" spc="-76" dirty="0">
                <a:gradFill>
                  <a:gsLst>
                    <a:gs pos="1250">
                      <a:srgbClr val="000000"/>
                    </a:gs>
                    <a:gs pos="100000">
                      <a:srgbClr val="000000"/>
                    </a:gs>
                  </a:gsLst>
                  <a:lin ang="5400000" scaled="0"/>
                </a:gradFill>
                <a:latin typeface="Segoe UI"/>
              </a:rPr>
              <a:t>”</a:t>
            </a:r>
          </a:p>
        </p:txBody>
      </p:sp>
      <p:sp>
        <p:nvSpPr>
          <p:cNvPr id="13" name="Title 1"/>
          <p:cNvSpPr txBox="1">
            <a:spLocks/>
          </p:cNvSpPr>
          <p:nvPr/>
        </p:nvSpPr>
        <p:spPr>
          <a:xfrm>
            <a:off x="226975" y="2653313"/>
            <a:ext cx="1523180" cy="609866"/>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5056" indent="-105056" defTabSz="699494"/>
            <a:r>
              <a:rPr lang="en-US" sz="1765" b="1" spc="-76" dirty="0">
                <a:gradFill>
                  <a:gsLst>
                    <a:gs pos="1250">
                      <a:srgbClr val="000000"/>
                    </a:gs>
                    <a:gs pos="100000">
                      <a:srgbClr val="000000"/>
                    </a:gs>
                  </a:gsLst>
                  <a:lin ang="5400000" scaled="0"/>
                </a:gradFill>
                <a:latin typeface="Segoe UI"/>
              </a:rPr>
              <a:t>“DevOps</a:t>
            </a:r>
            <a:r>
              <a:rPr lang="en-US" sz="1765" spc="-76" dirty="0">
                <a:gradFill>
                  <a:gsLst>
                    <a:gs pos="1250">
                      <a:srgbClr val="000000"/>
                    </a:gs>
                    <a:gs pos="100000">
                      <a:srgbClr val="000000"/>
                    </a:gs>
                  </a:gsLst>
                  <a:lin ang="5400000" scaled="0"/>
                </a:gradFill>
                <a:latin typeface="Segoe UI"/>
              </a:rPr>
              <a:t> </a:t>
            </a:r>
            <a:br>
              <a:rPr lang="en-US" sz="1765" spc="-76" dirty="0">
                <a:gradFill>
                  <a:gsLst>
                    <a:gs pos="1250">
                      <a:srgbClr val="000000"/>
                    </a:gs>
                    <a:gs pos="100000">
                      <a:srgbClr val="000000"/>
                    </a:gs>
                  </a:gsLst>
                  <a:lin ang="5400000" scaled="0"/>
                </a:gradFill>
                <a:latin typeface="Segoe UI"/>
              </a:rPr>
            </a:br>
            <a:r>
              <a:rPr lang="en-US" sz="1765" spc="-76" dirty="0">
                <a:gradFill>
                  <a:gsLst>
                    <a:gs pos="1250">
                      <a:srgbClr val="000000"/>
                    </a:gs>
                    <a:gs pos="100000">
                      <a:srgbClr val="000000"/>
                    </a:gs>
                  </a:gsLst>
                  <a:lin ang="5400000" scaled="0"/>
                </a:gradFill>
                <a:latin typeface="Segoe UI"/>
              </a:rPr>
              <a:t>is using </a:t>
            </a:r>
            <a:r>
              <a:rPr lang="en-US" sz="1765" spc="-76" dirty="0">
                <a:gradFill>
                  <a:gsLst>
                    <a:gs pos="1250">
                      <a:srgbClr val="FCB614"/>
                    </a:gs>
                    <a:gs pos="100000">
                      <a:srgbClr val="FCB614"/>
                    </a:gs>
                  </a:gsLst>
                </a:gradFill>
                <a:latin typeface="Segoe UI"/>
              </a:rPr>
              <a:t>automation</a:t>
            </a:r>
            <a:r>
              <a:rPr lang="en-US" sz="1765" spc="-76" dirty="0">
                <a:gradFill>
                  <a:gsLst>
                    <a:gs pos="1250">
                      <a:srgbClr val="000000"/>
                    </a:gs>
                    <a:gs pos="100000">
                      <a:srgbClr val="000000"/>
                    </a:gs>
                  </a:gsLst>
                  <a:lin ang="5400000" scaled="0"/>
                </a:gradFill>
                <a:latin typeface="Segoe UI"/>
              </a:rPr>
              <a:t>”</a:t>
            </a:r>
          </a:p>
        </p:txBody>
      </p:sp>
      <p:sp>
        <p:nvSpPr>
          <p:cNvPr id="14" name="Title 1"/>
          <p:cNvSpPr txBox="1">
            <a:spLocks/>
          </p:cNvSpPr>
          <p:nvPr/>
        </p:nvSpPr>
        <p:spPr>
          <a:xfrm>
            <a:off x="7451532" y="4222453"/>
            <a:ext cx="1221613" cy="466356"/>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5056" indent="-105056" defTabSz="699494"/>
            <a:r>
              <a:rPr lang="en-US" sz="1765" b="1" spc="-76" dirty="0">
                <a:gradFill>
                  <a:gsLst>
                    <a:gs pos="1250">
                      <a:srgbClr val="000000"/>
                    </a:gs>
                    <a:gs pos="100000">
                      <a:srgbClr val="000000"/>
                    </a:gs>
                  </a:gsLst>
                  <a:lin ang="5400000" scaled="0"/>
                </a:gradFill>
                <a:latin typeface="Segoe UI"/>
              </a:rPr>
              <a:t>“</a:t>
            </a:r>
            <a:r>
              <a:rPr lang="en-US" sz="1765" spc="-76" dirty="0">
                <a:gradFill>
                  <a:gsLst>
                    <a:gs pos="1250">
                      <a:srgbClr val="00BCF2"/>
                    </a:gs>
                    <a:gs pos="100000">
                      <a:srgbClr val="00BCF2"/>
                    </a:gs>
                  </a:gsLst>
                  <a:lin ang="5400000" scaled="0"/>
                </a:gradFill>
                <a:latin typeface="Segoe UI"/>
              </a:rPr>
              <a:t>Kanban</a:t>
            </a:r>
            <a:r>
              <a:rPr lang="en-US" sz="1765" spc="-76" dirty="0">
                <a:solidFill>
                  <a:srgbClr val="0072C6"/>
                </a:solidFill>
                <a:latin typeface="Segoe UI"/>
              </a:rPr>
              <a:t> </a:t>
            </a:r>
            <a:br>
              <a:rPr lang="en-US" sz="1765" spc="-76" dirty="0">
                <a:solidFill>
                  <a:srgbClr val="0072C6"/>
                </a:solidFill>
                <a:latin typeface="Segoe UI"/>
              </a:rPr>
            </a:br>
            <a:r>
              <a:rPr lang="en-US" sz="1765" spc="-76" dirty="0">
                <a:gradFill>
                  <a:gsLst>
                    <a:gs pos="1250">
                      <a:srgbClr val="000000"/>
                    </a:gs>
                    <a:gs pos="100000">
                      <a:srgbClr val="000000"/>
                    </a:gs>
                  </a:gsLst>
                </a:gradFill>
                <a:latin typeface="Segoe UI"/>
              </a:rPr>
              <a:t>for Ops?</a:t>
            </a:r>
            <a:r>
              <a:rPr lang="en-US" sz="1765" spc="-76" dirty="0">
                <a:gradFill>
                  <a:gsLst>
                    <a:gs pos="1250">
                      <a:srgbClr val="000000"/>
                    </a:gs>
                    <a:gs pos="100000">
                      <a:srgbClr val="000000"/>
                    </a:gs>
                  </a:gsLst>
                  <a:lin ang="5400000" scaled="0"/>
                </a:gradFill>
                <a:latin typeface="Segoe UI"/>
              </a:rPr>
              <a:t>”</a:t>
            </a:r>
          </a:p>
        </p:txBody>
      </p:sp>
      <p:sp>
        <p:nvSpPr>
          <p:cNvPr id="7" name="Title 1"/>
          <p:cNvSpPr txBox="1">
            <a:spLocks/>
          </p:cNvSpPr>
          <p:nvPr/>
        </p:nvSpPr>
        <p:spPr>
          <a:xfrm>
            <a:off x="7451532" y="2653314"/>
            <a:ext cx="1338521" cy="612073"/>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8052" indent="-98052" defTabSz="699494"/>
            <a:r>
              <a:rPr lang="en-US" sz="1765" b="1" spc="-76" dirty="0">
                <a:gradFill>
                  <a:gsLst>
                    <a:gs pos="1250">
                      <a:srgbClr val="000000"/>
                    </a:gs>
                    <a:gs pos="100000">
                      <a:srgbClr val="000000"/>
                    </a:gs>
                  </a:gsLst>
                  <a:lin ang="5400000" scaled="0"/>
                </a:gradFill>
                <a:latin typeface="Segoe UI"/>
              </a:rPr>
              <a:t>“DevOps</a:t>
            </a:r>
            <a:r>
              <a:rPr lang="en-US" sz="1765" spc="-76" dirty="0">
                <a:gradFill>
                  <a:gsLst>
                    <a:gs pos="1250">
                      <a:srgbClr val="000000"/>
                    </a:gs>
                    <a:gs pos="100000">
                      <a:srgbClr val="000000"/>
                    </a:gs>
                  </a:gsLst>
                  <a:lin ang="5400000" scaled="0"/>
                </a:gradFill>
                <a:latin typeface="Segoe UI"/>
              </a:rPr>
              <a:t> </a:t>
            </a:r>
            <a:br>
              <a:rPr lang="en-US" sz="1765" spc="-76" dirty="0">
                <a:gradFill>
                  <a:gsLst>
                    <a:gs pos="1250">
                      <a:srgbClr val="000000"/>
                    </a:gs>
                    <a:gs pos="100000">
                      <a:srgbClr val="000000"/>
                    </a:gs>
                  </a:gsLst>
                  <a:lin ang="5400000" scaled="0"/>
                </a:gradFill>
                <a:latin typeface="Segoe UI"/>
              </a:rPr>
            </a:br>
            <a:r>
              <a:rPr lang="en-US" sz="1765" spc="-76" dirty="0">
                <a:gradFill>
                  <a:gsLst>
                    <a:gs pos="1250">
                      <a:srgbClr val="000000"/>
                    </a:gs>
                    <a:gs pos="100000">
                      <a:srgbClr val="000000"/>
                    </a:gs>
                  </a:gsLst>
                  <a:lin ang="5400000" scaled="0"/>
                </a:gradFill>
                <a:latin typeface="Segoe UI"/>
              </a:rPr>
              <a:t>is feature </a:t>
            </a:r>
            <a:r>
              <a:rPr lang="en-US" sz="1765" spc="-76" dirty="0">
                <a:gradFill>
                  <a:gsLst>
                    <a:gs pos="1250">
                      <a:srgbClr val="00BCF2"/>
                    </a:gs>
                    <a:gs pos="100000">
                      <a:srgbClr val="00BCF2"/>
                    </a:gs>
                  </a:gsLst>
                </a:gradFill>
                <a:latin typeface="Segoe UI"/>
              </a:rPr>
              <a:t>switches</a:t>
            </a:r>
            <a:r>
              <a:rPr lang="en-US" sz="1765" spc="-76" dirty="0">
                <a:gradFill>
                  <a:gsLst>
                    <a:gs pos="1250">
                      <a:srgbClr val="000000"/>
                    </a:gs>
                    <a:gs pos="100000">
                      <a:srgbClr val="000000"/>
                    </a:gs>
                  </a:gsLst>
                </a:gradFill>
                <a:latin typeface="Segoe UI"/>
              </a:rPr>
              <a:t>”</a:t>
            </a:r>
          </a:p>
        </p:txBody>
      </p:sp>
      <p:sp>
        <p:nvSpPr>
          <p:cNvPr id="8" name="Title 1"/>
          <p:cNvSpPr txBox="1">
            <a:spLocks/>
          </p:cNvSpPr>
          <p:nvPr/>
        </p:nvSpPr>
        <p:spPr>
          <a:xfrm>
            <a:off x="226975" y="4222453"/>
            <a:ext cx="1668211" cy="651234"/>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12060" indent="-112060" defTabSz="699494"/>
            <a:r>
              <a:rPr lang="en-US" sz="1765" b="1" spc="-76" dirty="0">
                <a:gradFill>
                  <a:gsLst>
                    <a:gs pos="1250">
                      <a:srgbClr val="000000"/>
                    </a:gs>
                    <a:gs pos="100000">
                      <a:srgbClr val="000000"/>
                    </a:gs>
                  </a:gsLst>
                  <a:lin ang="5400000" scaled="0"/>
                </a:gradFill>
                <a:latin typeface="Segoe UI"/>
              </a:rPr>
              <a:t>“DevOps</a:t>
            </a:r>
            <a:r>
              <a:rPr lang="en-US" sz="1765" spc="-76" dirty="0">
                <a:gradFill>
                  <a:gsLst>
                    <a:gs pos="1250">
                      <a:srgbClr val="000000"/>
                    </a:gs>
                    <a:gs pos="100000">
                      <a:srgbClr val="000000"/>
                    </a:gs>
                  </a:gsLst>
                  <a:lin ang="5400000" scaled="0"/>
                </a:gradFill>
                <a:latin typeface="Segoe UI"/>
              </a:rPr>
              <a:t> </a:t>
            </a:r>
            <a:br>
              <a:rPr lang="en-US" sz="1765" spc="-76" dirty="0">
                <a:gradFill>
                  <a:gsLst>
                    <a:gs pos="1250">
                      <a:srgbClr val="FFFFFF"/>
                    </a:gs>
                    <a:gs pos="100000">
                      <a:srgbClr val="FFFFFF"/>
                    </a:gs>
                  </a:gsLst>
                  <a:lin ang="5400000" scaled="0"/>
                </a:gradFill>
                <a:latin typeface="Segoe UI"/>
              </a:rPr>
            </a:br>
            <a:r>
              <a:rPr lang="en-US" sz="1765" spc="-76" dirty="0">
                <a:gradFill>
                  <a:gsLst>
                    <a:gs pos="1250">
                      <a:srgbClr val="000000"/>
                    </a:gs>
                    <a:gs pos="100000">
                      <a:srgbClr val="000000"/>
                    </a:gs>
                  </a:gsLst>
                  <a:lin ang="5400000" scaled="0"/>
                </a:gradFill>
                <a:latin typeface="Segoe UI"/>
              </a:rPr>
              <a:t>is </a:t>
            </a:r>
            <a:r>
              <a:rPr lang="en-US" sz="1765" spc="-76" dirty="0">
                <a:gradFill>
                  <a:gsLst>
                    <a:gs pos="1250">
                      <a:srgbClr val="FCB614"/>
                    </a:gs>
                    <a:gs pos="100000">
                      <a:srgbClr val="FCB614"/>
                    </a:gs>
                  </a:gsLst>
                </a:gradFill>
                <a:latin typeface="Segoe UI"/>
              </a:rPr>
              <a:t>small </a:t>
            </a:r>
            <a:r>
              <a:rPr lang="en-US" sz="1765" spc="-76" dirty="0">
                <a:gradFill>
                  <a:gsLst>
                    <a:gs pos="1250">
                      <a:srgbClr val="000000"/>
                    </a:gs>
                    <a:gs pos="100000">
                      <a:srgbClr val="000000"/>
                    </a:gs>
                  </a:gsLst>
                  <a:lin ang="5400000" scaled="0"/>
                </a:gradFill>
                <a:latin typeface="Segoe UI"/>
              </a:rPr>
              <a:t>deployments”</a:t>
            </a:r>
          </a:p>
        </p:txBody>
      </p:sp>
      <p:grpSp>
        <p:nvGrpSpPr>
          <p:cNvPr id="4" name="Group 3"/>
          <p:cNvGrpSpPr/>
          <p:nvPr/>
        </p:nvGrpSpPr>
        <p:grpSpPr>
          <a:xfrm>
            <a:off x="2891442" y="896061"/>
            <a:ext cx="1286258" cy="914665"/>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defTabSz="685515" fontAlgn="base">
                <a:lnSpc>
                  <a:spcPct val="90000"/>
                </a:lnSpc>
                <a:spcBef>
                  <a:spcPct val="0"/>
                </a:spcBef>
                <a:spcAft>
                  <a:spcPct val="0"/>
                </a:spcAft>
              </a:pPr>
              <a:r>
                <a:rPr lang="en-US" sz="1471"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1925486" y="2888523"/>
            <a:ext cx="1053734" cy="749315"/>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defTabSz="685515" fontAlgn="base">
                <a:lnSpc>
                  <a:spcPct val="90000"/>
                </a:lnSpc>
                <a:spcBef>
                  <a:spcPct val="0"/>
                </a:spcBef>
                <a:spcAft>
                  <a:spcPct val="0"/>
                </a:spcAft>
              </a:pPr>
              <a:r>
                <a:rPr lang="en-US" sz="1176"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5817720" y="2697832"/>
            <a:ext cx="1337337" cy="950987"/>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defTabSz="685515" fontAlgn="base">
                <a:lnSpc>
                  <a:spcPct val="90000"/>
                </a:lnSpc>
                <a:spcBef>
                  <a:spcPct val="0"/>
                </a:spcBef>
                <a:spcAft>
                  <a:spcPct val="0"/>
                </a:spcAft>
              </a:pPr>
              <a:r>
                <a:rPr lang="en-US" sz="1324"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4480193" y="2546833"/>
            <a:ext cx="1053734" cy="749315"/>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defTabSz="685515" fontAlgn="base">
                <a:lnSpc>
                  <a:spcPct val="90000"/>
                </a:lnSpc>
                <a:spcBef>
                  <a:spcPct val="0"/>
                </a:spcBef>
                <a:spcAft>
                  <a:spcPct val="0"/>
                </a:spcAft>
              </a:pPr>
              <a:r>
                <a:rPr lang="en-US" sz="1176"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65328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3205904" y="4134025"/>
            <a:ext cx="2684042" cy="652451"/>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r>
                <a:rPr lang="en-US" sz="3970" b="1" dirty="0">
                  <a:ln w="0"/>
                  <a:gradFill>
                    <a:gsLst>
                      <a:gs pos="1250">
                        <a:srgbClr val="FFFFFF"/>
                      </a:gs>
                      <a:gs pos="100000">
                        <a:srgbClr val="FFFFFF"/>
                      </a:gs>
                    </a:gsLst>
                    <a:lin ang="0" scaled="0"/>
                  </a:gradFill>
                  <a:latin typeface="Segoe UI"/>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34285" rIns="0" bIns="34285" numCol="1" rtlCol="0" anchor="ctr" anchorCtr="0" compatLnSpc="1">
              <a:prstTxWarp prst="textNoShape">
                <a:avLst/>
              </a:prstTxWarp>
            </a:bodyPr>
            <a:lstStyle/>
            <a:p>
              <a:pPr defTabSz="685515" fontAlgn="base">
                <a:spcBef>
                  <a:spcPct val="0"/>
                </a:spcBef>
                <a:spcAft>
                  <a:spcPct val="0"/>
                </a:spcAft>
              </a:pPr>
              <a:r>
                <a:rPr lang="en-US" sz="2940"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6035141" y="4134026"/>
            <a:ext cx="2684041" cy="652451"/>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r>
                <a:rPr lang="en-US" sz="3970" b="1" dirty="0">
                  <a:ln w="0"/>
                  <a:gradFill>
                    <a:gsLst>
                      <a:gs pos="1250">
                        <a:srgbClr val="FFFFFF"/>
                      </a:gs>
                      <a:gs pos="100000">
                        <a:srgbClr val="FFFFFF"/>
                      </a:gs>
                    </a:gsLst>
                    <a:lin ang="0" scaled="0"/>
                  </a:gradFill>
                  <a:latin typeface="Segoe UI"/>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34285" rIns="0" bIns="34285" numCol="1" rtlCol="0" anchor="ctr" anchorCtr="0" compatLnSpc="1">
              <a:prstTxWarp prst="textNoShape">
                <a:avLst/>
              </a:prstTxWarp>
            </a:bodyPr>
            <a:lstStyle/>
            <a:p>
              <a:pPr defTabSz="685515" fontAlgn="base">
                <a:spcBef>
                  <a:spcPct val="0"/>
                </a:spcBef>
                <a:spcAft>
                  <a:spcPct val="0"/>
                </a:spcAft>
              </a:pPr>
              <a:r>
                <a:rPr lang="en-US" sz="2940">
                  <a:ln w="0"/>
                  <a:gradFill>
                    <a:gsLst>
                      <a:gs pos="1250">
                        <a:srgbClr val="FFFFFF"/>
                      </a:gs>
                      <a:gs pos="100000">
                        <a:srgbClr val="FFFFFF"/>
                      </a:gs>
                    </a:gsLst>
                    <a:lin ang="0" scaled="0"/>
                  </a:gradFill>
                  <a:latin typeface="Segoe UI Light"/>
                </a:rPr>
                <a:t>Products</a:t>
              </a:r>
              <a:endParaRPr lang="en-US" sz="2940" dirty="0">
                <a:ln w="0"/>
                <a:gradFill>
                  <a:gsLst>
                    <a:gs pos="1250">
                      <a:srgbClr val="FFFFFF"/>
                    </a:gs>
                    <a:gs pos="100000">
                      <a:srgbClr val="FFFFFF"/>
                    </a:gs>
                  </a:gsLst>
                  <a:lin ang="0" scaled="0"/>
                </a:gradFill>
                <a:latin typeface="Segoe UI Light"/>
              </a:endParaRPr>
            </a:p>
          </p:txBody>
        </p:sp>
      </p:grpSp>
      <p:grpSp>
        <p:nvGrpSpPr>
          <p:cNvPr id="19" name="Group 18"/>
          <p:cNvGrpSpPr/>
          <p:nvPr/>
        </p:nvGrpSpPr>
        <p:grpSpPr>
          <a:xfrm>
            <a:off x="376667" y="4137933"/>
            <a:ext cx="2684042" cy="652451"/>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r>
                <a:rPr lang="en-US" sz="3970" b="1" dirty="0">
                  <a:ln w="0"/>
                  <a:gradFill>
                    <a:gsLst>
                      <a:gs pos="1250">
                        <a:srgbClr val="FFFFFF"/>
                      </a:gs>
                      <a:gs pos="100000">
                        <a:srgbClr val="FFFFFF"/>
                      </a:gs>
                    </a:gsLst>
                    <a:lin ang="0" scaled="0"/>
                  </a:gradFill>
                  <a:latin typeface="Segoe UI"/>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34285" rIns="0" bIns="34285" numCol="1" rtlCol="0" anchor="ctr" anchorCtr="0" compatLnSpc="1">
              <a:prstTxWarp prst="textNoShape">
                <a:avLst/>
              </a:prstTxWarp>
            </a:bodyPr>
            <a:lstStyle/>
            <a:p>
              <a:pPr defTabSz="685515" fontAlgn="base">
                <a:spcBef>
                  <a:spcPct val="0"/>
                </a:spcBef>
                <a:spcAft>
                  <a:spcPct val="0"/>
                </a:spcAft>
              </a:pPr>
              <a:r>
                <a:rPr lang="en-US" sz="2940"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30" y="1545401"/>
            <a:ext cx="1268297" cy="2270067"/>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503" y="1824154"/>
            <a:ext cx="977998" cy="1919902"/>
          </a:xfrm>
          <a:prstGeom prst="rect">
            <a:avLst/>
          </a:prstGeom>
        </p:spPr>
      </p:pic>
      <p:grpSp>
        <p:nvGrpSpPr>
          <p:cNvPr id="5" name="Group 4"/>
          <p:cNvGrpSpPr/>
          <p:nvPr/>
        </p:nvGrpSpPr>
        <p:grpSpPr>
          <a:xfrm>
            <a:off x="3359249" y="1544435"/>
            <a:ext cx="2425503" cy="2426338"/>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grpSp>
      <p:grpSp>
        <p:nvGrpSpPr>
          <p:cNvPr id="4" name="Group 4"/>
          <p:cNvGrpSpPr>
            <a:grpSpLocks noChangeAspect="1"/>
          </p:cNvGrpSpPr>
          <p:nvPr/>
        </p:nvGrpSpPr>
        <p:grpSpPr bwMode="auto">
          <a:xfrm>
            <a:off x="5659850" y="854770"/>
            <a:ext cx="3431626" cy="3431626"/>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grpSp>
      <p:sp>
        <p:nvSpPr>
          <p:cNvPr id="25" name="TextBox 24"/>
          <p:cNvSpPr txBox="1"/>
          <p:nvPr/>
        </p:nvSpPr>
        <p:spPr>
          <a:xfrm>
            <a:off x="858347" y="2418222"/>
            <a:ext cx="563301" cy="380108"/>
          </a:xfrm>
          <a:prstGeom prst="rect">
            <a:avLst/>
          </a:prstGeom>
          <a:noFill/>
        </p:spPr>
        <p:txBody>
          <a:bodyPr wrap="none" lIns="134464" tIns="107571" rIns="134464" bIns="107571" rtlCol="0">
            <a:spAutoFit/>
          </a:bodyPr>
          <a:lstStyle/>
          <a:p>
            <a:pPr defTabSz="685644">
              <a:lnSpc>
                <a:spcPct val="90000"/>
              </a:lnSpc>
              <a:spcAft>
                <a:spcPts val="441"/>
              </a:spcAft>
            </a:pPr>
            <a:r>
              <a:rPr lang="en-US" sz="1176" b="1" dirty="0">
                <a:gradFill>
                  <a:gsLst>
                    <a:gs pos="2917">
                      <a:srgbClr val="000000">
                        <a:lumMod val="50000"/>
                      </a:srgbClr>
                    </a:gs>
                    <a:gs pos="30000">
                      <a:srgbClr val="000000">
                        <a:lumMod val="50000"/>
                      </a:srgbClr>
                    </a:gs>
                  </a:gsLst>
                  <a:lin ang="5400000" scaled="0"/>
                </a:gradFill>
                <a:latin typeface="Segoe UI"/>
              </a:rPr>
              <a:t>DEV</a:t>
            </a:r>
          </a:p>
        </p:txBody>
      </p:sp>
      <p:pic>
        <p:nvPicPr>
          <p:cNvPr id="56" name="Picture 55"/>
          <p:cNvPicPr>
            <a:picLocks/>
          </p:cNvPicPr>
          <p:nvPr/>
        </p:nvPicPr>
        <p:blipFill>
          <a:blip r:embed="rId9"/>
          <a:stretch>
            <a:fillRect/>
          </a:stretch>
        </p:blipFill>
        <p:spPr>
          <a:xfrm>
            <a:off x="1935898" y="2164224"/>
            <a:ext cx="90903" cy="100848"/>
          </a:xfrm>
          <a:prstGeom prst="rect">
            <a:avLst/>
          </a:prstGeom>
        </p:spPr>
      </p:pic>
      <p:pic>
        <p:nvPicPr>
          <p:cNvPr id="57" name="Picture 56"/>
          <p:cNvPicPr>
            <a:picLocks/>
          </p:cNvPicPr>
          <p:nvPr/>
        </p:nvPicPr>
        <p:blipFill>
          <a:blip r:embed="rId9"/>
          <a:stretch>
            <a:fillRect/>
          </a:stretch>
        </p:blipFill>
        <p:spPr>
          <a:xfrm flipH="1">
            <a:off x="2137757" y="2164224"/>
            <a:ext cx="90903" cy="100848"/>
          </a:xfrm>
          <a:prstGeom prst="rect">
            <a:avLst/>
          </a:prstGeom>
        </p:spPr>
      </p:pic>
      <p:sp>
        <p:nvSpPr>
          <p:cNvPr id="58" name="TextBox 57"/>
          <p:cNvSpPr txBox="1"/>
          <p:nvPr/>
        </p:nvSpPr>
        <p:spPr>
          <a:xfrm>
            <a:off x="1801502" y="2418222"/>
            <a:ext cx="563301" cy="380108"/>
          </a:xfrm>
          <a:prstGeom prst="rect">
            <a:avLst/>
          </a:prstGeom>
          <a:noFill/>
        </p:spPr>
        <p:txBody>
          <a:bodyPr wrap="none" lIns="134464" tIns="107571" rIns="134464" bIns="107571" rtlCol="0">
            <a:spAutoFit/>
          </a:bodyPr>
          <a:lstStyle/>
          <a:p>
            <a:pPr defTabSz="685644">
              <a:lnSpc>
                <a:spcPct val="90000"/>
              </a:lnSpc>
              <a:spcAft>
                <a:spcPts val="441"/>
              </a:spcAft>
            </a:pPr>
            <a:r>
              <a:rPr lang="en-US" sz="1176" b="1" dirty="0">
                <a:gradFill>
                  <a:gsLst>
                    <a:gs pos="2917">
                      <a:srgbClr val="FFFFFF"/>
                    </a:gs>
                    <a:gs pos="30000">
                      <a:srgbClr val="FFFFFF"/>
                    </a:gs>
                  </a:gsLst>
                  <a:lin ang="5400000" scaled="0"/>
                </a:gradFill>
                <a:latin typeface="Segoe UI"/>
              </a:rPr>
              <a:t>OPS</a:t>
            </a:r>
          </a:p>
        </p:txBody>
      </p:sp>
    </p:spTree>
    <p:extLst>
      <p:ext uri="{BB962C8B-B14F-4D97-AF65-F5344CB8AC3E}">
        <p14:creationId xmlns:p14="http://schemas.microsoft.com/office/powerpoint/2010/main" val="3339361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942" y="1993097"/>
            <a:ext cx="1262295" cy="1141174"/>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2001" y="2008211"/>
            <a:ext cx="1302471" cy="1182898"/>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9513" y="2704091"/>
            <a:ext cx="182780" cy="150403"/>
          </a:xfrm>
          <a:prstGeom prst="rect">
            <a:avLst/>
          </a:prstGeom>
        </p:spPr>
      </p:pic>
      <p:pic>
        <p:nvPicPr>
          <p:cNvPr id="42" name="Picture 4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27109" y="1034592"/>
            <a:ext cx="3270554" cy="3270681"/>
          </a:xfrm>
          <a:prstGeom prst="rect">
            <a:avLst/>
          </a:prstGeom>
        </p:spPr>
      </p:pic>
      <p:sp>
        <p:nvSpPr>
          <p:cNvPr id="27" name="TextBox 26"/>
          <p:cNvSpPr txBox="1"/>
          <p:nvPr/>
        </p:nvSpPr>
        <p:spPr>
          <a:xfrm>
            <a:off x="1574654" y="1179958"/>
            <a:ext cx="606542" cy="363818"/>
          </a:xfrm>
          <a:prstGeom prst="rect">
            <a:avLst/>
          </a:prstGeom>
          <a:noFill/>
        </p:spPr>
        <p:txBody>
          <a:bodyPr wrap="square" rtlCol="0">
            <a:spAutoFit/>
          </a:bodyPr>
          <a:lstStyle/>
          <a:p>
            <a:pPr defTabSz="685573">
              <a:defRPr/>
            </a:pPr>
            <a:r>
              <a:rPr lang="en-US" sz="1764" kern="0" dirty="0">
                <a:solidFill>
                  <a:srgbClr val="404040">
                    <a:lumMod val="60000"/>
                    <a:lumOff val="40000"/>
                  </a:srgbClr>
                </a:solidFill>
                <a:latin typeface="Segoe UI Light"/>
                <a:cs typeface="Arial" pitchFamily="34" charset="0"/>
              </a:rPr>
              <a:t>Plan</a:t>
            </a:r>
          </a:p>
        </p:txBody>
      </p:sp>
      <p:sp>
        <p:nvSpPr>
          <p:cNvPr id="28" name="TextBox 27"/>
          <p:cNvSpPr txBox="1"/>
          <p:nvPr/>
        </p:nvSpPr>
        <p:spPr>
          <a:xfrm>
            <a:off x="1190630" y="987685"/>
            <a:ext cx="489236" cy="748346"/>
          </a:xfrm>
          <a:prstGeom prst="rect">
            <a:avLst/>
          </a:prstGeom>
          <a:noFill/>
        </p:spPr>
        <p:txBody>
          <a:bodyPr wrap="none" rtlCol="0">
            <a:spAutoFit/>
          </a:bodyPr>
          <a:lstStyle/>
          <a:p>
            <a:pPr defTabSz="685573"/>
            <a:r>
              <a:rPr lang="en-US" sz="4263" dirty="0">
                <a:solidFill>
                  <a:srgbClr val="505050"/>
                </a:solidFill>
                <a:latin typeface="Arial" pitchFamily="34" charset="0"/>
                <a:cs typeface="Arial" pitchFamily="34" charset="0"/>
              </a:rPr>
              <a:t>1</a:t>
            </a:r>
          </a:p>
        </p:txBody>
      </p:sp>
      <p:sp>
        <p:nvSpPr>
          <p:cNvPr id="30" name="TextBox 29"/>
          <p:cNvSpPr txBox="1"/>
          <p:nvPr/>
        </p:nvSpPr>
        <p:spPr>
          <a:xfrm>
            <a:off x="6562305" y="1111084"/>
            <a:ext cx="1744130" cy="363818"/>
          </a:xfrm>
          <a:prstGeom prst="rect">
            <a:avLst/>
          </a:prstGeom>
          <a:noFill/>
        </p:spPr>
        <p:txBody>
          <a:bodyPr wrap="square" rtlCol="0">
            <a:spAutoFit/>
          </a:bodyPr>
          <a:lstStyle/>
          <a:p>
            <a:pPr defTabSz="685573">
              <a:defRPr/>
            </a:pPr>
            <a:r>
              <a:rPr lang="en-US" sz="1764" kern="0" dirty="0">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6667913" y="4057101"/>
            <a:ext cx="889669" cy="363818"/>
          </a:xfrm>
          <a:prstGeom prst="rect">
            <a:avLst/>
          </a:prstGeom>
          <a:noFill/>
        </p:spPr>
        <p:txBody>
          <a:bodyPr wrap="square" rtlCol="0">
            <a:spAutoFit/>
          </a:bodyPr>
          <a:lstStyle/>
          <a:p>
            <a:pPr defTabSz="685573">
              <a:defRPr/>
            </a:pPr>
            <a:r>
              <a:rPr lang="en-US" sz="1764" kern="0" dirty="0">
                <a:solidFill>
                  <a:srgbClr val="505050">
                    <a:lumMod val="75000"/>
                    <a:lumOff val="25000"/>
                  </a:srgbClr>
                </a:solidFill>
                <a:latin typeface="Segoe UI Light"/>
                <a:cs typeface="Arial" pitchFamily="34" charset="0"/>
              </a:rPr>
              <a:t>Release</a:t>
            </a:r>
          </a:p>
        </p:txBody>
      </p:sp>
      <p:sp>
        <p:nvSpPr>
          <p:cNvPr id="37" name="TextBox 36"/>
          <p:cNvSpPr txBox="1"/>
          <p:nvPr/>
        </p:nvSpPr>
        <p:spPr>
          <a:xfrm>
            <a:off x="1760112" y="4102341"/>
            <a:ext cx="1573167" cy="635302"/>
          </a:xfrm>
          <a:prstGeom prst="rect">
            <a:avLst/>
          </a:prstGeom>
          <a:noFill/>
        </p:spPr>
        <p:txBody>
          <a:bodyPr wrap="square" rtlCol="0">
            <a:spAutoFit/>
          </a:bodyPr>
          <a:lstStyle/>
          <a:p>
            <a:pPr defTabSz="685573">
              <a:defRPr/>
            </a:pPr>
            <a:r>
              <a:rPr lang="en-US" sz="1764" kern="0" dirty="0">
                <a:solidFill>
                  <a:srgbClr val="FFFFFF">
                    <a:lumMod val="50000"/>
                  </a:srgbClr>
                </a:solidFill>
                <a:latin typeface="Segoe UI Light"/>
                <a:cs typeface="Arial" pitchFamily="34" charset="0"/>
              </a:rPr>
              <a:t>Develop + Test</a:t>
            </a:r>
          </a:p>
        </p:txBody>
      </p:sp>
      <p:sp>
        <p:nvSpPr>
          <p:cNvPr id="38" name="TextBox 37"/>
          <p:cNvSpPr txBox="1"/>
          <p:nvPr/>
        </p:nvSpPr>
        <p:spPr>
          <a:xfrm>
            <a:off x="1323138" y="3910069"/>
            <a:ext cx="489236" cy="748346"/>
          </a:xfrm>
          <a:prstGeom prst="rect">
            <a:avLst/>
          </a:prstGeom>
          <a:noFill/>
        </p:spPr>
        <p:txBody>
          <a:bodyPr wrap="none" rtlCol="0">
            <a:spAutoFit/>
          </a:bodyPr>
          <a:lstStyle/>
          <a:p>
            <a:pPr defTabSz="685573"/>
            <a:r>
              <a:rPr lang="en-US" sz="4263" dirty="0">
                <a:solidFill>
                  <a:srgbClr val="505050"/>
                </a:solidFill>
                <a:latin typeface="Arial" pitchFamily="34" charset="0"/>
                <a:cs typeface="Arial" pitchFamily="34" charset="0"/>
              </a:rPr>
              <a:t>2</a:t>
            </a:r>
          </a:p>
        </p:txBody>
      </p:sp>
      <p:sp>
        <p:nvSpPr>
          <p:cNvPr id="39" name="TextBox 38"/>
          <p:cNvSpPr txBox="1"/>
          <p:nvPr/>
        </p:nvSpPr>
        <p:spPr>
          <a:xfrm>
            <a:off x="606959" y="2514175"/>
            <a:ext cx="1536846" cy="285014"/>
          </a:xfrm>
          <a:prstGeom prst="rect">
            <a:avLst/>
          </a:prstGeom>
          <a:noFill/>
        </p:spPr>
        <p:txBody>
          <a:bodyPr wrap="square" lIns="0" tIns="0" rIns="0" bIns="0" rtlCol="0">
            <a:spAutoFit/>
          </a:bodyPr>
          <a:lstStyle/>
          <a:p>
            <a:pPr algn="r" defTabSz="931918">
              <a:lnSpc>
                <a:spcPct val="90000"/>
              </a:lnSpc>
              <a:defRPr/>
            </a:pPr>
            <a:r>
              <a:rPr lang="en-US" sz="2058" dirty="0">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6780887" y="2514175"/>
            <a:ext cx="1269350" cy="285014"/>
          </a:xfrm>
          <a:prstGeom prst="rect">
            <a:avLst/>
          </a:prstGeom>
          <a:noFill/>
        </p:spPr>
        <p:txBody>
          <a:bodyPr wrap="square" lIns="0" tIns="0" rIns="0" bIns="0" rtlCol="0">
            <a:spAutoFit/>
          </a:bodyPr>
          <a:lstStyle/>
          <a:p>
            <a:pPr defTabSz="931918">
              <a:lnSpc>
                <a:spcPct val="90000"/>
              </a:lnSpc>
              <a:defRPr/>
            </a:pPr>
            <a:r>
              <a:rPr lang="en-US" sz="2058" dirty="0">
                <a:solidFill>
                  <a:srgbClr val="818181"/>
                </a:solidFill>
                <a:latin typeface="Segoe UI Semilight" panose="020B0402040204020203" pitchFamily="34" charset="0"/>
                <a:cs typeface="Segoe UI Semilight" panose="020B0402040204020203" pitchFamily="34" charset="0"/>
              </a:rPr>
              <a:t>Production</a:t>
            </a:r>
          </a:p>
        </p:txBody>
      </p:sp>
      <p:sp>
        <p:nvSpPr>
          <p:cNvPr id="216" name="Title 18"/>
          <p:cNvSpPr txBox="1">
            <a:spLocks/>
          </p:cNvSpPr>
          <p:nvPr/>
        </p:nvSpPr>
        <p:spPr>
          <a:xfrm>
            <a:off x="203454" y="219607"/>
            <a:ext cx="8738364" cy="674382"/>
          </a:xfrm>
          <a:prstGeom prst="rect">
            <a:avLst/>
          </a:prstGeom>
          <a:ln>
            <a:noFill/>
          </a:ln>
        </p:spPr>
        <p:txBody>
          <a:bodyPr vert="horz" wrap="square" lIns="107528" tIns="67205" rIns="107528" bIns="6720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600" dirty="0">
                <a:gradFill>
                  <a:gsLst>
                    <a:gs pos="1250">
                      <a:srgbClr val="404040"/>
                    </a:gs>
                    <a:gs pos="100000">
                      <a:srgbClr val="404040"/>
                    </a:gs>
                  </a:gsLst>
                  <a:lin ang="5400000" scaled="0"/>
                </a:gradFill>
              </a:rPr>
              <a:t>Process</a:t>
            </a:r>
          </a:p>
        </p:txBody>
      </p:sp>
      <p:sp>
        <p:nvSpPr>
          <p:cNvPr id="31" name="TextBox 30"/>
          <p:cNvSpPr txBox="1"/>
          <p:nvPr/>
        </p:nvSpPr>
        <p:spPr>
          <a:xfrm>
            <a:off x="6112344" y="918812"/>
            <a:ext cx="489236" cy="748346"/>
          </a:xfrm>
          <a:prstGeom prst="rect">
            <a:avLst/>
          </a:prstGeom>
          <a:noFill/>
        </p:spPr>
        <p:txBody>
          <a:bodyPr wrap="none" rtlCol="0">
            <a:spAutoFit/>
          </a:bodyPr>
          <a:lstStyle/>
          <a:p>
            <a:pPr defTabSz="685573"/>
            <a:r>
              <a:rPr lang="en-US" sz="4263" dirty="0">
                <a:solidFill>
                  <a:srgbClr val="505050"/>
                </a:solidFill>
                <a:latin typeface="Arial" pitchFamily="34" charset="0"/>
                <a:cs typeface="Arial" pitchFamily="34" charset="0"/>
              </a:rPr>
              <a:t>4</a:t>
            </a:r>
          </a:p>
        </p:txBody>
      </p:sp>
      <p:sp>
        <p:nvSpPr>
          <p:cNvPr id="36" name="TextBox 35"/>
          <p:cNvSpPr txBox="1"/>
          <p:nvPr/>
        </p:nvSpPr>
        <p:spPr>
          <a:xfrm>
            <a:off x="6246755" y="3860397"/>
            <a:ext cx="489236" cy="748346"/>
          </a:xfrm>
          <a:prstGeom prst="rect">
            <a:avLst/>
          </a:prstGeom>
          <a:noFill/>
        </p:spPr>
        <p:txBody>
          <a:bodyPr wrap="none" rtlCol="0">
            <a:spAutoFit/>
          </a:bodyPr>
          <a:lstStyle/>
          <a:p>
            <a:pPr defTabSz="685573"/>
            <a:r>
              <a:rPr lang="en-US" sz="4263" dirty="0">
                <a:solidFill>
                  <a:srgbClr val="505050"/>
                </a:solidFill>
                <a:latin typeface="Arial" pitchFamily="34" charset="0"/>
                <a:cs typeface="Arial" pitchFamily="34" charset="0"/>
              </a:rPr>
              <a:t>3</a:t>
            </a:r>
          </a:p>
        </p:txBody>
      </p:sp>
      <p:sp>
        <p:nvSpPr>
          <p:cNvPr id="44" name="Freeform 8"/>
          <p:cNvSpPr>
            <a:spLocks/>
          </p:cNvSpPr>
          <p:nvPr/>
        </p:nvSpPr>
        <p:spPr bwMode="auto">
          <a:xfrm>
            <a:off x="2768225" y="975537"/>
            <a:ext cx="1694122" cy="1694122"/>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6" name="Freeform 10"/>
          <p:cNvSpPr>
            <a:spLocks/>
          </p:cNvSpPr>
          <p:nvPr/>
        </p:nvSpPr>
        <p:spPr bwMode="auto">
          <a:xfrm>
            <a:off x="2768225" y="2669658"/>
            <a:ext cx="1694122" cy="169528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8" name="Freeform 13"/>
          <p:cNvSpPr>
            <a:spLocks/>
          </p:cNvSpPr>
          <p:nvPr/>
        </p:nvSpPr>
        <p:spPr bwMode="auto">
          <a:xfrm>
            <a:off x="4462345" y="975537"/>
            <a:ext cx="1694122" cy="1694122"/>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3" name="Freeform 7"/>
          <p:cNvSpPr>
            <a:spLocks/>
          </p:cNvSpPr>
          <p:nvPr/>
        </p:nvSpPr>
        <p:spPr bwMode="auto">
          <a:xfrm>
            <a:off x="2768225" y="975537"/>
            <a:ext cx="1694122" cy="1694122"/>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5" name="Freeform 9"/>
          <p:cNvSpPr>
            <a:spLocks/>
          </p:cNvSpPr>
          <p:nvPr/>
        </p:nvSpPr>
        <p:spPr bwMode="auto">
          <a:xfrm>
            <a:off x="2768225" y="2669658"/>
            <a:ext cx="1694122" cy="169528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7" name="Freeform 11"/>
          <p:cNvSpPr>
            <a:spLocks/>
          </p:cNvSpPr>
          <p:nvPr/>
        </p:nvSpPr>
        <p:spPr bwMode="auto">
          <a:xfrm>
            <a:off x="4462345" y="2669658"/>
            <a:ext cx="1694122" cy="169528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9" name="Freeform 14"/>
          <p:cNvSpPr>
            <a:spLocks/>
          </p:cNvSpPr>
          <p:nvPr/>
        </p:nvSpPr>
        <p:spPr bwMode="auto">
          <a:xfrm>
            <a:off x="4462345" y="975537"/>
            <a:ext cx="1694122" cy="1694122"/>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Tree>
    <p:extLst>
      <p:ext uri="{BB962C8B-B14F-4D97-AF65-F5344CB8AC3E}">
        <p14:creationId xmlns:p14="http://schemas.microsoft.com/office/powerpoint/2010/main" val="243190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Mobile DevOps Challenges</a:t>
            </a:r>
          </a:p>
        </p:txBody>
      </p:sp>
      <p:pic>
        <p:nvPicPr>
          <p:cNvPr id="21" name="Picture 20"/>
          <p:cNvPicPr>
            <a:picLocks noChangeAspect="1"/>
          </p:cNvPicPr>
          <p:nvPr/>
        </p:nvPicPr>
        <p:blipFill>
          <a:blip r:embed="rId3"/>
          <a:stretch>
            <a:fillRect/>
          </a:stretch>
        </p:blipFill>
        <p:spPr>
          <a:xfrm>
            <a:off x="685800" y="1047750"/>
            <a:ext cx="7890809" cy="3733800"/>
          </a:xfrm>
          <a:prstGeom prst="rect">
            <a:avLst/>
          </a:prstGeom>
        </p:spPr>
      </p:pic>
    </p:spTree>
    <p:extLst>
      <p:ext uri="{BB962C8B-B14F-4D97-AF65-F5344CB8AC3E}">
        <p14:creationId xmlns:p14="http://schemas.microsoft.com/office/powerpoint/2010/main" val="546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Continuous Integration </a:t>
            </a:r>
          </a:p>
        </p:txBody>
      </p:sp>
      <p:sp>
        <p:nvSpPr>
          <p:cNvPr id="3" name="TextBox 2"/>
          <p:cNvSpPr txBox="1"/>
          <p:nvPr/>
        </p:nvSpPr>
        <p:spPr>
          <a:xfrm>
            <a:off x="420053" y="1213872"/>
            <a:ext cx="2915670" cy="2622256"/>
          </a:xfrm>
          <a:prstGeom prst="rect">
            <a:avLst/>
          </a:prstGeom>
          <a:noFill/>
        </p:spPr>
        <p:txBody>
          <a:bodyPr wrap="none" lIns="182880" tIns="146304" rIns="182880" bIns="146304" rtlCol="0">
            <a:spAutoFit/>
          </a:bodyPr>
          <a:lstStyle/>
          <a:p>
            <a:pPr>
              <a:lnSpc>
                <a:spcPct val="90000"/>
              </a:lnSpc>
            </a:pPr>
            <a:r>
              <a:rPr lang="en-US" sz="2800" dirty="0">
                <a:gradFill>
                  <a:gsLst>
                    <a:gs pos="2917">
                      <a:schemeClr val="tx1"/>
                    </a:gs>
                    <a:gs pos="30000">
                      <a:schemeClr val="tx1"/>
                    </a:gs>
                  </a:gsLst>
                  <a:lin ang="5400000" scaled="0"/>
                </a:gradFill>
              </a:rPr>
              <a:t>Every commit</a:t>
            </a:r>
          </a:p>
          <a:p>
            <a:pPr marL="342900" indent="-3429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Build</a:t>
            </a:r>
          </a:p>
          <a:p>
            <a:pPr marL="342900" indent="-3429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Unit Test</a:t>
            </a:r>
          </a:p>
          <a:p>
            <a:pPr marL="342900" indent="-3429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Sign</a:t>
            </a:r>
          </a:p>
          <a:p>
            <a:pPr marL="342900" indent="-3429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Package</a:t>
            </a:r>
          </a:p>
          <a:p>
            <a:pPr marL="342900" indent="-3429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Drop Artifacts</a:t>
            </a:r>
          </a:p>
        </p:txBody>
      </p:sp>
      <p:pic>
        <p:nvPicPr>
          <p:cNvPr id="4" name="Picture 3"/>
          <p:cNvPicPr>
            <a:picLocks noChangeAspect="1"/>
          </p:cNvPicPr>
          <p:nvPr/>
        </p:nvPicPr>
        <p:blipFill>
          <a:blip r:embed="rId3"/>
          <a:stretch>
            <a:fillRect/>
          </a:stretch>
        </p:blipFill>
        <p:spPr>
          <a:xfrm>
            <a:off x="4882833" y="1504950"/>
            <a:ext cx="3810000" cy="3440373"/>
          </a:xfrm>
          <a:prstGeom prst="rect">
            <a:avLst/>
          </a:prstGeom>
        </p:spPr>
      </p:pic>
    </p:spTree>
    <p:extLst>
      <p:ext uri="{BB962C8B-B14F-4D97-AF65-F5344CB8AC3E}">
        <p14:creationId xmlns:p14="http://schemas.microsoft.com/office/powerpoint/2010/main" val="372892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Automated UI testing</a:t>
            </a:r>
          </a:p>
        </p:txBody>
      </p:sp>
      <p:sp>
        <p:nvSpPr>
          <p:cNvPr id="3" name="TextBox 2"/>
          <p:cNvSpPr txBox="1"/>
          <p:nvPr/>
        </p:nvSpPr>
        <p:spPr>
          <a:xfrm>
            <a:off x="420053" y="1213872"/>
            <a:ext cx="4099584" cy="3397853"/>
          </a:xfrm>
          <a:prstGeom prst="rect">
            <a:avLst/>
          </a:prstGeom>
          <a:noFill/>
        </p:spPr>
        <p:txBody>
          <a:bodyPr wrap="none" lIns="182880" tIns="146304" rIns="182880" bIns="146304" rtlCol="0">
            <a:spAutoFit/>
          </a:bodyPr>
          <a:lstStyle/>
          <a:p>
            <a:pPr>
              <a:lnSpc>
                <a:spcPct val="90000"/>
              </a:lnSpc>
            </a:pPr>
            <a:r>
              <a:rPr lang="en-US" sz="2800" dirty="0">
                <a:gradFill>
                  <a:gsLst>
                    <a:gs pos="2917">
                      <a:schemeClr val="tx1"/>
                    </a:gs>
                    <a:gs pos="30000">
                      <a:schemeClr val="tx1"/>
                    </a:gs>
                  </a:gsLst>
                  <a:lin ang="5400000" scaled="0"/>
                </a:gradFill>
              </a:rPr>
              <a:t>2,500+ real devices and</a:t>
            </a:r>
          </a:p>
          <a:p>
            <a:pPr>
              <a:lnSpc>
                <a:spcPct val="90000"/>
              </a:lnSpc>
            </a:pPr>
            <a:r>
              <a:rPr lang="en-US" sz="2800" dirty="0">
                <a:gradFill>
                  <a:gsLst>
                    <a:gs pos="2917">
                      <a:schemeClr val="tx1"/>
                    </a:gs>
                    <a:gs pos="30000">
                      <a:schemeClr val="tx1"/>
                    </a:gs>
                  </a:gsLst>
                  <a:lin ang="5400000" scaled="0"/>
                </a:gradFill>
              </a:rPr>
              <a:t>400+ configurations</a:t>
            </a:r>
          </a:p>
          <a:p>
            <a:pPr>
              <a:lnSpc>
                <a:spcPct val="90000"/>
              </a:lnSpc>
            </a:pPr>
            <a:endParaRPr lang="en-US" sz="2800" dirty="0">
              <a:gradFill>
                <a:gsLst>
                  <a:gs pos="2917">
                    <a:schemeClr val="tx1"/>
                  </a:gs>
                  <a:gs pos="30000">
                    <a:schemeClr val="tx1"/>
                  </a:gs>
                </a:gsLst>
                <a:lin ang="5400000" scaled="0"/>
              </a:gradFill>
            </a:endParaRPr>
          </a:p>
          <a:p>
            <a:pPr>
              <a:lnSpc>
                <a:spcPct val="90000"/>
              </a:lnSpc>
            </a:pPr>
            <a:r>
              <a:rPr lang="en-US" sz="2800" dirty="0">
                <a:gradFill>
                  <a:gsLst>
                    <a:gs pos="2917">
                      <a:schemeClr val="tx1"/>
                    </a:gs>
                    <a:gs pos="30000">
                      <a:schemeClr val="tx1"/>
                    </a:gs>
                  </a:gsLst>
                  <a:lin ang="5400000" scaled="0"/>
                </a:gradFill>
              </a:rPr>
              <a:t>Frameworks</a:t>
            </a:r>
          </a:p>
          <a:p>
            <a:pPr marL="457200" indent="-457200">
              <a:lnSpc>
                <a:spcPct val="90000"/>
              </a:lnSpc>
              <a:buFont typeface="Arial" panose="020B0604020202020204" pitchFamily="34" charset="0"/>
              <a:buChar char="•"/>
            </a:pPr>
            <a:r>
              <a:rPr lang="en-US" sz="2800" dirty="0" err="1">
                <a:gradFill>
                  <a:gsLst>
                    <a:gs pos="2917">
                      <a:schemeClr val="tx1"/>
                    </a:gs>
                    <a:gs pos="30000">
                      <a:schemeClr val="tx1"/>
                    </a:gs>
                  </a:gsLst>
                  <a:lin ang="5400000" scaled="0"/>
                </a:gradFill>
              </a:rPr>
              <a:t>Xamarin.UI</a:t>
            </a:r>
            <a:r>
              <a:rPr lang="en-US" sz="2800" dirty="0">
                <a:gradFill>
                  <a:gsLst>
                    <a:gs pos="2917">
                      <a:schemeClr val="tx1"/>
                    </a:gs>
                    <a:gs pos="30000">
                      <a:schemeClr val="tx1"/>
                    </a:gs>
                  </a:gsLst>
                  <a:lin ang="5400000" scaled="0"/>
                </a:gradFill>
              </a:rPr>
              <a:t> Test</a:t>
            </a:r>
          </a:p>
          <a:p>
            <a:pPr marL="457200" indent="-4572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Calabash</a:t>
            </a:r>
          </a:p>
          <a:p>
            <a:pPr marL="457200" indent="-457200">
              <a:lnSpc>
                <a:spcPct val="90000"/>
              </a:lnSpc>
              <a:buFont typeface="Arial" panose="020B0604020202020204" pitchFamily="34" charset="0"/>
              <a:buChar char="•"/>
            </a:pPr>
            <a:r>
              <a:rPr lang="en-US" sz="2800" dirty="0" err="1">
                <a:gradFill>
                  <a:gsLst>
                    <a:gs pos="2917">
                      <a:schemeClr val="tx1"/>
                    </a:gs>
                    <a:gs pos="30000">
                      <a:schemeClr val="tx1"/>
                    </a:gs>
                  </a:gsLst>
                  <a:lin ang="5400000" scaled="0"/>
                </a:gradFill>
              </a:rPr>
              <a:t>Appium</a:t>
            </a:r>
            <a:endParaRPr lang="en-US" sz="28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Espresso*</a:t>
            </a:r>
          </a:p>
        </p:txBody>
      </p:sp>
      <p:pic>
        <p:nvPicPr>
          <p:cNvPr id="5" name="Picture 4"/>
          <p:cNvPicPr>
            <a:picLocks noChangeAspect="1"/>
          </p:cNvPicPr>
          <p:nvPr/>
        </p:nvPicPr>
        <p:blipFill>
          <a:blip r:embed="rId3"/>
          <a:stretch>
            <a:fillRect/>
          </a:stretch>
        </p:blipFill>
        <p:spPr>
          <a:xfrm>
            <a:off x="4800600" y="1504950"/>
            <a:ext cx="3841433" cy="2942976"/>
          </a:xfrm>
          <a:prstGeom prst="rect">
            <a:avLst/>
          </a:prstGeom>
        </p:spPr>
      </p:pic>
    </p:spTree>
    <p:extLst>
      <p:ext uri="{BB962C8B-B14F-4D97-AF65-F5344CB8AC3E}">
        <p14:creationId xmlns:p14="http://schemas.microsoft.com/office/powerpoint/2010/main" val="31244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Continuous Deployment – Alpha/Beta</a:t>
            </a:r>
          </a:p>
        </p:txBody>
      </p:sp>
      <p:sp>
        <p:nvSpPr>
          <p:cNvPr id="3" name="TextBox 2"/>
          <p:cNvSpPr txBox="1"/>
          <p:nvPr/>
        </p:nvSpPr>
        <p:spPr>
          <a:xfrm>
            <a:off x="420052" y="1213872"/>
            <a:ext cx="4990148" cy="3010055"/>
          </a:xfrm>
          <a:prstGeom prst="rect">
            <a:avLst/>
          </a:prstGeom>
          <a:noFill/>
        </p:spPr>
        <p:txBody>
          <a:bodyPr wrap="square" lIns="182880" tIns="146304" rIns="182880" bIns="146304" rtlCol="0">
            <a:spAutoFit/>
          </a:bodyPr>
          <a:lstStyle/>
          <a:p>
            <a:pPr>
              <a:lnSpc>
                <a:spcPct val="90000"/>
              </a:lnSpc>
            </a:pPr>
            <a:r>
              <a:rPr lang="en-US" sz="2800" dirty="0">
                <a:gradFill>
                  <a:gsLst>
                    <a:gs pos="2917">
                      <a:schemeClr val="tx1"/>
                    </a:gs>
                    <a:gs pos="30000">
                      <a:schemeClr val="tx1"/>
                    </a:gs>
                  </a:gsLst>
                  <a:lin ang="5400000" scaled="0"/>
                </a:gradFill>
              </a:rPr>
              <a:t>Distribute builds to internal</a:t>
            </a:r>
          </a:p>
          <a:p>
            <a:pPr>
              <a:lnSpc>
                <a:spcPct val="90000"/>
              </a:lnSpc>
            </a:pPr>
            <a:r>
              <a:rPr lang="en-US" sz="2800" dirty="0">
                <a:gradFill>
                  <a:gsLst>
                    <a:gs pos="2917">
                      <a:schemeClr val="tx1"/>
                    </a:gs>
                    <a:gs pos="30000">
                      <a:schemeClr val="tx1"/>
                    </a:gs>
                  </a:gsLst>
                  <a:lin ang="5400000" scaled="0"/>
                </a:gradFill>
              </a:rPr>
              <a:t>and external testers</a:t>
            </a:r>
          </a:p>
          <a:p>
            <a:pPr>
              <a:lnSpc>
                <a:spcPct val="90000"/>
              </a:lnSpc>
            </a:pPr>
            <a:endParaRPr lang="en-US" sz="2800" dirty="0">
              <a:gradFill>
                <a:gsLst>
                  <a:gs pos="2917">
                    <a:schemeClr val="tx1"/>
                  </a:gs>
                  <a:gs pos="30000">
                    <a:schemeClr val="tx1"/>
                  </a:gs>
                </a:gsLst>
                <a:lin ang="5400000" scaled="0"/>
              </a:gradFill>
            </a:endParaRPr>
          </a:p>
          <a:p>
            <a:pPr>
              <a:lnSpc>
                <a:spcPct val="90000"/>
              </a:lnSpc>
            </a:pPr>
            <a:r>
              <a:rPr lang="en-US" sz="2800" dirty="0">
                <a:gradFill>
                  <a:gsLst>
                    <a:gs pos="2917">
                      <a:schemeClr val="tx1"/>
                    </a:gs>
                    <a:gs pos="30000">
                      <a:schemeClr val="tx1"/>
                    </a:gs>
                  </a:gsLst>
                  <a:lin ang="5400000" scaled="0"/>
                </a:gradFill>
              </a:rPr>
              <a:t>Control distribution groups</a:t>
            </a:r>
          </a:p>
          <a:p>
            <a:pPr>
              <a:lnSpc>
                <a:spcPct val="90000"/>
              </a:lnSpc>
            </a:pPr>
            <a:endParaRPr lang="en-US" sz="2800" dirty="0">
              <a:gradFill>
                <a:gsLst>
                  <a:gs pos="2917">
                    <a:schemeClr val="tx1"/>
                  </a:gs>
                  <a:gs pos="30000">
                    <a:schemeClr val="tx1"/>
                  </a:gs>
                </a:gsLst>
                <a:lin ang="5400000" scaled="0"/>
              </a:gradFill>
            </a:endParaRPr>
          </a:p>
          <a:p>
            <a:pPr>
              <a:lnSpc>
                <a:spcPct val="90000"/>
              </a:lnSpc>
            </a:pPr>
            <a:r>
              <a:rPr lang="en-US" sz="2800" dirty="0">
                <a:gradFill>
                  <a:gsLst>
                    <a:gs pos="2917">
                      <a:schemeClr val="tx1"/>
                    </a:gs>
                    <a:gs pos="30000">
                      <a:schemeClr val="tx1"/>
                    </a:gs>
                  </a:gsLst>
                  <a:lin ang="5400000" scaled="0"/>
                </a:gradFill>
              </a:rPr>
              <a:t>Automatic and manual</a:t>
            </a:r>
          </a:p>
          <a:p>
            <a:pPr>
              <a:lnSpc>
                <a:spcPct val="90000"/>
              </a:lnSpc>
            </a:pPr>
            <a:r>
              <a:rPr lang="en-US" sz="2800" dirty="0">
                <a:gradFill>
                  <a:gsLst>
                    <a:gs pos="2917">
                      <a:schemeClr val="tx1"/>
                    </a:gs>
                    <a:gs pos="30000">
                      <a:schemeClr val="tx1"/>
                    </a:gs>
                  </a:gsLst>
                  <a:lin ang="5400000" scaled="0"/>
                </a:gradFill>
              </a:rPr>
              <a:t>deployment</a:t>
            </a:r>
          </a:p>
        </p:txBody>
      </p:sp>
      <p:pic>
        <p:nvPicPr>
          <p:cNvPr id="4" name="Picture 3"/>
          <p:cNvPicPr>
            <a:picLocks noChangeAspect="1"/>
          </p:cNvPicPr>
          <p:nvPr/>
        </p:nvPicPr>
        <p:blipFill>
          <a:blip r:embed="rId3"/>
          <a:stretch>
            <a:fillRect/>
          </a:stretch>
        </p:blipFill>
        <p:spPr>
          <a:xfrm>
            <a:off x="5257800" y="1581150"/>
            <a:ext cx="2975912" cy="2743199"/>
          </a:xfrm>
          <a:prstGeom prst="rect">
            <a:avLst/>
          </a:prstGeom>
        </p:spPr>
      </p:pic>
    </p:spTree>
    <p:extLst>
      <p:ext uri="{BB962C8B-B14F-4D97-AF65-F5344CB8AC3E}">
        <p14:creationId xmlns:p14="http://schemas.microsoft.com/office/powerpoint/2010/main" val="2630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Analytics</a:t>
            </a:r>
          </a:p>
        </p:txBody>
      </p:sp>
      <p:pic>
        <p:nvPicPr>
          <p:cNvPr id="5" name="Picture 4"/>
          <p:cNvPicPr>
            <a:picLocks noChangeAspect="1"/>
          </p:cNvPicPr>
          <p:nvPr/>
        </p:nvPicPr>
        <p:blipFill>
          <a:blip r:embed="rId3"/>
          <a:stretch>
            <a:fillRect/>
          </a:stretch>
        </p:blipFill>
        <p:spPr>
          <a:xfrm>
            <a:off x="2516652" y="1276350"/>
            <a:ext cx="4104981" cy="3523303"/>
          </a:xfrm>
          <a:prstGeom prst="rect">
            <a:avLst/>
          </a:prstGeom>
        </p:spPr>
      </p:pic>
    </p:spTree>
    <p:extLst>
      <p:ext uri="{BB962C8B-B14F-4D97-AF65-F5344CB8AC3E}">
        <p14:creationId xmlns:p14="http://schemas.microsoft.com/office/powerpoint/2010/main" val="153498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5.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bg1"/>
          </a:solid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1877</Words>
  <Application>Microsoft Office PowerPoint</Application>
  <PresentationFormat>On-screen Show (16:9)</PresentationFormat>
  <Paragraphs>174</Paragraphs>
  <Slides>15</Slides>
  <Notes>15</Notes>
  <HiddenSlides>9</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15</vt:i4>
      </vt:variant>
    </vt:vector>
  </HeadingPairs>
  <TitlesOfParts>
    <vt:vector size="32" baseType="lpstr">
      <vt:lpstr>Arial</vt:lpstr>
      <vt:lpstr>Calibri</vt:lpstr>
      <vt:lpstr>Consolas</vt:lpstr>
      <vt:lpstr>Helvetica Light</vt:lpstr>
      <vt:lpstr>Segoe UI</vt:lpstr>
      <vt:lpstr>Segoe UI Light</vt:lpstr>
      <vt:lpstr>Segoe UI Semibold</vt:lpstr>
      <vt:lpstr>Segoe UI Semilight</vt:lpstr>
      <vt:lpstr>Trebuchet MS</vt:lpstr>
      <vt:lpstr>Wingdings</vt:lpstr>
      <vt:lpstr>Custom Design</vt:lpstr>
      <vt:lpstr>Visual Studio Live! Las Vegas 2017</vt:lpstr>
      <vt:lpstr>1_Custom Design</vt:lpstr>
      <vt:lpstr>5-30711_TR22_BO_CT_Template</vt:lpstr>
      <vt:lpstr>MSVID_White_16x9_2012-08-18</vt:lpstr>
      <vt:lpstr>1_White</vt:lpstr>
      <vt:lpstr>Connect_2016_Template_Light</vt:lpstr>
      <vt:lpstr>Who am I?</vt:lpstr>
      <vt:lpstr>PowerPoint Presentation</vt:lpstr>
      <vt:lpstr>DevOps: the three stage conversation</vt:lpstr>
      <vt:lpstr>PowerPoint Presentation</vt:lpstr>
      <vt:lpstr>Mobile DevOps Challenges</vt:lpstr>
      <vt:lpstr>Continuous Integration </vt:lpstr>
      <vt:lpstr>Automated UI testing</vt:lpstr>
      <vt:lpstr>Continuous Deployment – Alpha/Beta</vt:lpstr>
      <vt:lpstr>Analytics</vt:lpstr>
      <vt:lpstr>Crash Reporting</vt:lpstr>
      <vt:lpstr>Mobile Dev Ops Pipeline</vt:lpstr>
      <vt:lpstr>PowerPoint Presentation</vt:lpstr>
      <vt:lpstr>PowerPoint Presentation</vt:lpstr>
      <vt:lpstr>Connect all of your mobile apps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2017-06-14T17:16:40Z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abewan@microsoft.com</vt:lpwstr>
  </property>
  <property fmtid="{D5CDD505-2E9C-101B-9397-08002B2CF9AE}" pid="6" name="MSIP_Label_f42aa342-8706-4288-bd11-ebb85995028c_SetDate">
    <vt:lpwstr>2017-06-12T15:33:02.8018822-07:00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